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C519A2B-8E05-4D6A-B137-6CF94DE7102E}" type="datetimeFigureOut">
              <a:rPr lang="en-GB" smtClean="0"/>
              <a:t>21/02/2015</a:t>
            </a:fld>
            <a:endParaRPr lang="en-GB"/>
          </a:p>
        </p:txBody>
      </p:sp>
      <p:sp>
        <p:nvSpPr>
          <p:cNvPr id="17" name="Footer Placeholder 16"/>
          <p:cNvSpPr>
            <a:spLocks noGrp="1"/>
          </p:cNvSpPr>
          <p:nvPr>
            <p:ph type="ftr" sz="quarter" idx="11"/>
          </p:nvPr>
        </p:nvSpPr>
        <p:spPr/>
        <p:txBody>
          <a:bodyPr/>
          <a:lstStyle/>
          <a:p>
            <a:endParaRPr lang="en-GB"/>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1D4FF90-0A3D-4790-98AC-E86923E07F25}" type="slidenum">
              <a:rPr lang="en-GB" smtClean="0"/>
              <a:t>‹#›</a:t>
            </a:fld>
            <a:endParaRPr lang="en-GB"/>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519A2B-8E05-4D6A-B137-6CF94DE7102E}" type="datetimeFigureOut">
              <a:rPr lang="en-GB" smtClean="0"/>
              <a:t>21/02/2015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D4FF90-0A3D-4790-98AC-E86923E07F25}"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1D4FF90-0A3D-4790-98AC-E86923E07F25}" type="slidenum">
              <a:rPr lang="en-GB" smtClean="0"/>
              <a:t>‹#›</a:t>
            </a:fld>
            <a:endParaRPr lang="en-GB"/>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519A2B-8E05-4D6A-B137-6CF94DE7102E}" type="datetimeFigureOut">
              <a:rPr lang="en-GB" smtClean="0"/>
              <a:t>21/02/2015</a:t>
            </a:fld>
            <a:endParaRPr lang="en-GB"/>
          </a:p>
        </p:txBody>
      </p:sp>
      <p:sp>
        <p:nvSpPr>
          <p:cNvPr id="5" name="Footer Placeholder 4"/>
          <p:cNvSpPr>
            <a:spLocks noGrp="1"/>
          </p:cNvSpPr>
          <p:nvPr>
            <p:ph type="ftr" sz="quarter" idx="11"/>
          </p:nvPr>
        </p:nvSpPr>
        <p:spPr/>
        <p:txBody>
          <a:bodyPr/>
          <a:lstStyle/>
          <a:p>
            <a:endParaRPr lang="en-GB"/>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C519A2B-8E05-4D6A-B137-6CF94DE7102E}" type="datetimeFigureOut">
              <a:rPr lang="en-GB" smtClean="0"/>
              <a:t>21/02/2015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4361688" y="1026372"/>
            <a:ext cx="457200" cy="441325"/>
          </a:xfrm>
        </p:spPr>
        <p:txBody>
          <a:bodyPr/>
          <a:lstStyle/>
          <a:p>
            <a:fld id="{E1D4FF90-0A3D-4790-98AC-E86923E07F25}" type="slidenum">
              <a:rPr lang="en-GB" smtClean="0"/>
              <a:t>‹#›</a:t>
            </a:fld>
            <a:endParaRPr lang="en-GB"/>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GB"/>
          </a:p>
        </p:txBody>
      </p:sp>
      <p:sp>
        <p:nvSpPr>
          <p:cNvPr id="4" name="Date Placeholder 3"/>
          <p:cNvSpPr>
            <a:spLocks noGrp="1"/>
          </p:cNvSpPr>
          <p:nvPr>
            <p:ph type="dt" sz="half" idx="10"/>
          </p:nvPr>
        </p:nvSpPr>
        <p:spPr/>
        <p:txBody>
          <a:bodyPr/>
          <a:lstStyle/>
          <a:p>
            <a:fld id="{9C519A2B-8E05-4D6A-B137-6CF94DE7102E}" type="datetimeFigureOut">
              <a:rPr lang="en-GB" smtClean="0"/>
              <a:t>21/02/2015</a:t>
            </a:fld>
            <a:endParaRPr lang="en-GB"/>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1D4FF90-0A3D-4790-98AC-E86923E07F25}" type="slidenum">
              <a:rPr lang="en-GB" smtClean="0"/>
              <a:t>‹#›</a:t>
            </a:fld>
            <a:endParaRPr lang="en-GB"/>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C519A2B-8E05-4D6A-B137-6CF94DE7102E}" type="datetimeFigureOut">
              <a:rPr lang="en-GB" smtClean="0"/>
              <a:t>21/02/2015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D4FF90-0A3D-4790-98AC-E86923E07F25}" type="slidenum">
              <a:rPr lang="en-GB" smtClean="0"/>
              <a:t>‹#›</a:t>
            </a:fld>
            <a:endParaRPr lang="en-GB"/>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C519A2B-8E05-4D6A-B137-6CF94DE7102E}" type="datetimeFigureOut">
              <a:rPr lang="en-GB" smtClean="0"/>
              <a:t>21/02/2015</a:t>
            </a:fld>
            <a:endParaRPr lang="en-GB"/>
          </a:p>
        </p:txBody>
      </p:sp>
      <p:sp>
        <p:nvSpPr>
          <p:cNvPr id="8" name="Footer Placeholder 7"/>
          <p:cNvSpPr>
            <a:spLocks noGrp="1"/>
          </p:cNvSpPr>
          <p:nvPr>
            <p:ph type="ftr" sz="quarter" idx="11"/>
          </p:nvPr>
        </p:nvSpPr>
        <p:spPr>
          <a:xfrm>
            <a:off x="304800" y="6409944"/>
            <a:ext cx="3581400" cy="365760"/>
          </a:xfrm>
        </p:spPr>
        <p:txBody>
          <a:bodyPr/>
          <a:lstStyle/>
          <a:p>
            <a:endParaRPr lang="en-GB"/>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1D4FF90-0A3D-4790-98AC-E86923E07F25}" type="slidenum">
              <a:rPr lang="en-GB" smtClean="0"/>
              <a:t>‹#›</a:t>
            </a:fld>
            <a:endParaRPr lang="en-GB"/>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C519A2B-8E05-4D6A-B137-6CF94DE7102E}" type="datetimeFigureOut">
              <a:rPr lang="en-GB" smtClean="0"/>
              <a:t>21/02/2015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4343400" y="1036020"/>
            <a:ext cx="457200" cy="441325"/>
          </a:xfrm>
        </p:spPr>
        <p:txBody>
          <a:bodyPr/>
          <a:lstStyle/>
          <a:p>
            <a:fld id="{E1D4FF90-0A3D-4790-98AC-E86923E07F25}"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C519A2B-8E05-4D6A-B137-6CF94DE7102E}" type="datetimeFigureOut">
              <a:rPr lang="en-GB" smtClean="0"/>
              <a:t>21/02/2015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1D4FF90-0A3D-4790-98AC-E86923E07F25}"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1D4FF90-0A3D-4790-98AC-E86923E07F25}" type="slidenum">
              <a:rPr lang="en-GB" smtClean="0"/>
              <a:t>‹#›</a:t>
            </a:fld>
            <a:endParaRPr lang="en-GB"/>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C519A2B-8E05-4D6A-B137-6CF94DE7102E}" type="datetimeFigureOut">
              <a:rPr lang="en-GB" smtClean="0"/>
              <a:t>21/02/2015</a:t>
            </a:fld>
            <a:endParaRPr lang="en-GB"/>
          </a:p>
        </p:txBody>
      </p:sp>
      <p:sp>
        <p:nvSpPr>
          <p:cNvPr id="6" name="Footer Placeholder 5"/>
          <p:cNvSpPr>
            <a:spLocks noGrp="1"/>
          </p:cNvSpPr>
          <p:nvPr>
            <p:ph type="ftr" sz="quarter" idx="11"/>
          </p:nvPr>
        </p:nvSpPr>
        <p:spPr>
          <a:xfrm>
            <a:off x="301752" y="6410848"/>
            <a:ext cx="3383280" cy="365760"/>
          </a:xfrm>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1D4FF90-0A3D-4790-98AC-E86923E07F25}" type="slidenum">
              <a:rPr lang="en-GB" smtClean="0"/>
              <a:t>‹#›</a:t>
            </a:fld>
            <a:endParaRPr lang="en-GB"/>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C519A2B-8E05-4D6A-B137-6CF94DE7102E}" type="datetimeFigureOut">
              <a:rPr lang="en-GB" smtClean="0"/>
              <a:t>21/02/2015</a:t>
            </a:fld>
            <a:endParaRPr lang="en-GB"/>
          </a:p>
        </p:txBody>
      </p:sp>
      <p:sp>
        <p:nvSpPr>
          <p:cNvPr id="6" name="Footer Placeholder 5"/>
          <p:cNvSpPr>
            <a:spLocks noGrp="1"/>
          </p:cNvSpPr>
          <p:nvPr>
            <p:ph type="ftr" sz="quarter" idx="11"/>
          </p:nvPr>
        </p:nvSpPr>
        <p:spPr>
          <a:xfrm>
            <a:off x="301752" y="6410848"/>
            <a:ext cx="3584448" cy="365760"/>
          </a:xfrm>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C519A2B-8E05-4D6A-B137-6CF94DE7102E}" type="datetimeFigureOut">
              <a:rPr lang="en-GB" smtClean="0"/>
              <a:t>21/02/2015</a:t>
            </a:fld>
            <a:endParaRPr lang="en-GB"/>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GB"/>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1D4FF90-0A3D-4790-98AC-E86923E07F25}" type="slidenum">
              <a:rPr lang="en-GB" smtClean="0"/>
              <a:t>‹#›</a:t>
            </a:fld>
            <a:endParaRPr lang="en-GB"/>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Mail Merge</a:t>
            </a:r>
            <a:endParaRPr lang="en-GB" dirty="0"/>
          </a:p>
        </p:txBody>
      </p:sp>
    </p:spTree>
    <p:extLst>
      <p:ext uri="{BB962C8B-B14F-4D97-AF65-F5344CB8AC3E}">
        <p14:creationId xmlns:p14="http://schemas.microsoft.com/office/powerpoint/2010/main" val="160837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Mail Merge</a:t>
            </a:r>
          </a:p>
        </p:txBody>
      </p:sp>
      <p:sp>
        <p:nvSpPr>
          <p:cNvPr id="3" name="Content Placeholder 2"/>
          <p:cNvSpPr>
            <a:spLocks noGrp="1"/>
          </p:cNvSpPr>
          <p:nvPr>
            <p:ph sz="quarter" idx="1"/>
          </p:nvPr>
        </p:nvSpPr>
        <p:spPr/>
        <p:txBody>
          <a:bodyPr/>
          <a:lstStyle/>
          <a:p>
            <a:endParaRPr lang="en-GB" dirty="0" smtClean="0"/>
          </a:p>
          <a:p>
            <a:pPr marL="0" indent="0">
              <a:buNone/>
            </a:pPr>
            <a:r>
              <a:rPr lang="en-GB" dirty="0" smtClean="0"/>
              <a:t>- A</a:t>
            </a:r>
            <a:r>
              <a:rPr lang="en-GB" dirty="0"/>
              <a:t> feature supported by many word processors that enables you to generate form letters.</a:t>
            </a:r>
          </a:p>
          <a:p>
            <a:endParaRPr lang="en-GB" dirty="0" smtClean="0"/>
          </a:p>
          <a:p>
            <a:pPr marL="0" indent="0">
              <a:buNone/>
            </a:pPr>
            <a:r>
              <a:rPr lang="en-GB" dirty="0" smtClean="0"/>
              <a:t>- You </a:t>
            </a:r>
            <a:r>
              <a:rPr lang="en-GB" dirty="0"/>
              <a:t>use mail merge when you want to create a set of documents, such as a form letter that is sent to many customers. </a:t>
            </a:r>
            <a:endParaRPr lang="en-GB" dirty="0" smtClean="0"/>
          </a:p>
        </p:txBody>
      </p:sp>
    </p:spTree>
    <p:extLst>
      <p:ext uri="{BB962C8B-B14F-4D97-AF65-F5344CB8AC3E}">
        <p14:creationId xmlns:p14="http://schemas.microsoft.com/office/powerpoint/2010/main" val="5084572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Mail Merge</a:t>
            </a:r>
          </a:p>
        </p:txBody>
      </p:sp>
      <p:sp>
        <p:nvSpPr>
          <p:cNvPr id="3" name="Content Placeholder 2"/>
          <p:cNvSpPr>
            <a:spLocks noGrp="1"/>
          </p:cNvSpPr>
          <p:nvPr>
            <p:ph sz="quarter" idx="1"/>
          </p:nvPr>
        </p:nvSpPr>
        <p:spPr/>
        <p:txBody>
          <a:bodyPr/>
          <a:lstStyle/>
          <a:p>
            <a:endParaRPr lang="en-GB" dirty="0" smtClean="0"/>
          </a:p>
          <a:p>
            <a:endParaRPr lang="en-GB" dirty="0"/>
          </a:p>
          <a:p>
            <a:pPr marL="0" indent="0">
              <a:buNone/>
            </a:pPr>
            <a:r>
              <a:rPr lang="en-GB" dirty="0" smtClean="0"/>
              <a:t>- Each </a:t>
            </a:r>
            <a:r>
              <a:rPr lang="en-GB" dirty="0"/>
              <a:t>document has the same kind of information, yet some of the content is unique. For example, in letters to your customers, you can personalize each letter to address each customer by name. The unique information in each letter comes from entries in </a:t>
            </a:r>
            <a:r>
              <a:rPr lang="en-GB" dirty="0" smtClean="0"/>
              <a:t>a data source.</a:t>
            </a:r>
            <a:endParaRPr lang="en-GB" dirty="0"/>
          </a:p>
          <a:p>
            <a:endParaRPr lang="en-GB" dirty="0"/>
          </a:p>
        </p:txBody>
      </p:sp>
    </p:spTree>
    <p:extLst>
      <p:ext uri="{BB962C8B-B14F-4D97-AF65-F5344CB8AC3E}">
        <p14:creationId xmlns:p14="http://schemas.microsoft.com/office/powerpoint/2010/main" val="1659835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Mail Merge</a:t>
            </a:r>
          </a:p>
        </p:txBody>
      </p:sp>
      <p:sp>
        <p:nvSpPr>
          <p:cNvPr id="3" name="Content Placeholder 2"/>
          <p:cNvSpPr>
            <a:spLocks noGrp="1"/>
          </p:cNvSpPr>
          <p:nvPr>
            <p:ph sz="quarter" idx="1"/>
          </p:nvPr>
        </p:nvSpPr>
        <p:spPr/>
        <p:txBody>
          <a:bodyPr/>
          <a:lstStyle/>
          <a:p>
            <a:endParaRPr lang="en-GB" dirty="0" smtClean="0"/>
          </a:p>
          <a:p>
            <a:endParaRPr lang="en-GB" dirty="0"/>
          </a:p>
          <a:p>
            <a:pPr marL="0" indent="0">
              <a:buNone/>
            </a:pPr>
            <a:r>
              <a:rPr lang="en-GB" dirty="0" smtClean="0"/>
              <a:t>- To </a:t>
            </a:r>
            <a:r>
              <a:rPr lang="en-GB" dirty="0"/>
              <a:t>use a </a:t>
            </a:r>
            <a:r>
              <a:rPr lang="en-GB" dirty="0" smtClean="0"/>
              <a:t>mail-merge system</a:t>
            </a:r>
            <a:r>
              <a:rPr lang="en-GB" dirty="0"/>
              <a:t>, you first store a set of information, like a list of names and addresses, in one </a:t>
            </a:r>
            <a:r>
              <a:rPr lang="en-GB" dirty="0"/>
              <a:t>file(data source</a:t>
            </a:r>
            <a:r>
              <a:rPr lang="en-GB" dirty="0" smtClean="0"/>
              <a:t>.). </a:t>
            </a:r>
            <a:r>
              <a:rPr lang="en-GB" dirty="0"/>
              <a:t>In another file, you write a letter, substituting special symbols in place of names and addresses (or whatever other information will come from the first file). </a:t>
            </a:r>
          </a:p>
        </p:txBody>
      </p:sp>
    </p:spTree>
    <p:extLst>
      <p:ext uri="{BB962C8B-B14F-4D97-AF65-F5344CB8AC3E}">
        <p14:creationId xmlns:p14="http://schemas.microsoft.com/office/powerpoint/2010/main" val="1102203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Mail Merge</a:t>
            </a:r>
          </a:p>
        </p:txBody>
      </p:sp>
      <p:sp>
        <p:nvSpPr>
          <p:cNvPr id="3" name="Content Placeholder 2"/>
          <p:cNvSpPr>
            <a:spLocks noGrp="1"/>
          </p:cNvSpPr>
          <p:nvPr>
            <p:ph sz="quarter" idx="1"/>
          </p:nvPr>
        </p:nvSpPr>
        <p:spPr/>
        <p:txBody>
          <a:bodyPr/>
          <a:lstStyle/>
          <a:p>
            <a:pPr marL="0" indent="0">
              <a:buNone/>
            </a:pPr>
            <a:endParaRPr lang="en-GB" dirty="0" smtClean="0"/>
          </a:p>
          <a:p>
            <a:pPr marL="0" indent="0">
              <a:buNone/>
            </a:pPr>
            <a:endParaRPr lang="en-GB" dirty="0"/>
          </a:p>
          <a:p>
            <a:pPr marL="0" indent="0">
              <a:buNone/>
            </a:pPr>
            <a:endParaRPr lang="en-GB" dirty="0" smtClean="0"/>
          </a:p>
          <a:p>
            <a:pPr marL="0" indent="0" algn="ctr">
              <a:buNone/>
            </a:pPr>
            <a:r>
              <a:rPr lang="en-GB" dirty="0" smtClean="0"/>
              <a:t>Example – Sheet 4</a:t>
            </a:r>
            <a:endParaRPr lang="en-GB" dirty="0"/>
          </a:p>
        </p:txBody>
      </p:sp>
    </p:spTree>
    <p:extLst>
      <p:ext uri="{BB962C8B-B14F-4D97-AF65-F5344CB8AC3E}">
        <p14:creationId xmlns:p14="http://schemas.microsoft.com/office/powerpoint/2010/main" val="179094949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31</TotalTime>
  <Words>78</Words>
  <Application>Microsoft Office PowerPoint</Application>
  <PresentationFormat>On-screen Show (4:3)</PresentationFormat>
  <Paragraphs>19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Civic</vt:lpstr>
      <vt:lpstr>Mail Merge</vt:lpstr>
      <vt:lpstr>Mail Merge</vt:lpstr>
      <vt:lpstr>Mail Merge</vt:lpstr>
      <vt:lpstr>Mail Merge</vt:lpstr>
      <vt:lpstr>Mail Merge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Mail Merge</dc:title>
  <dc:creator>user1</dc:creator>
  <cp:lastModifiedBy>user1</cp:lastModifiedBy>
  <cp:revision>4</cp:revision>
  <dcterms:created xsi:type="dcterms:W3CDTF">2015-02-19T17:55:31Z</dcterms:created>
  <dcterms:modified xsi:type="dcterms:W3CDTF">2015-02-21T12:58:57Z</dcterms:modified>
</cp:coreProperties>
</file>