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9"/>
  </p:notesMasterIdLst>
  <p:sldIdLst>
    <p:sldId id="256" r:id="rId2"/>
    <p:sldId id="258" r:id="rId3"/>
    <p:sldId id="257" r:id="rId4"/>
    <p:sldId id="259" r:id="rId5"/>
    <p:sldId id="260" r:id="rId6"/>
    <p:sldId id="261" r:id="rId7"/>
    <p:sldId id="262" r:id="rId8"/>
    <p:sldId id="267" r:id="rId9"/>
    <p:sldId id="268" r:id="rId10"/>
    <p:sldId id="269" r:id="rId11"/>
    <p:sldId id="270" r:id="rId12"/>
    <p:sldId id="271" r:id="rId13"/>
    <p:sldId id="263" r:id="rId14"/>
    <p:sldId id="264" r:id="rId15"/>
    <p:sldId id="266" r:id="rId16"/>
    <p:sldId id="272" r:id="rId17"/>
    <p:sldId id="273"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81" d="100"/>
          <a:sy n="81" d="100"/>
        </p:scale>
        <p:origin x="-105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en-US"/>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A118D95-B223-41EC-B5C6-CA7953B3F0C7}" type="datetimeFigureOut">
              <a:rPr lang="en-US" smtClean="0"/>
              <a:t>2/7/2015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en-US"/>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3175795-E3A6-48DF-A21B-CF636324492E}" type="slidenum">
              <a:rPr lang="en-US" smtClean="0"/>
              <a:t>‹#›</a:t>
            </a:fld>
            <a:endParaRPr lang="en-US"/>
          </a:p>
        </p:txBody>
      </p:sp>
    </p:spTree>
    <p:extLst>
      <p:ext uri="{BB962C8B-B14F-4D97-AF65-F5344CB8AC3E}">
        <p14:creationId xmlns:p14="http://schemas.microsoft.com/office/powerpoint/2010/main" val="66989015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D5D070E-0ED9-4F14-A8EE-D3C8A5D9F702}" type="datetime1">
              <a:rPr lang="ar-SA" smtClean="0"/>
              <a:t>18/04/36</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C773E0F-623C-4CA3-9EF6-BF5D46570125}" type="slidenum">
              <a:rPr lang="ar-SA" smtClean="0"/>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8B34220-5D57-4C7A-A749-9055D3738827}" type="datetime1">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C773E0F-623C-4CA3-9EF6-BF5D46570125}"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AC773E0F-623C-4CA3-9EF6-BF5D46570125}" type="slidenum">
              <a:rPr lang="ar-SA" smtClean="0"/>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C0C3D96-5868-4D84-91C8-4476A33EC975}" type="datetime1">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F14AD54-6E7A-4450-A683-21CEB95E8491}" type="datetime1">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AC773E0F-623C-4CA3-9EF6-BF5D46570125}" type="slidenum">
              <a:rPr lang="ar-SA" smtClean="0"/>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E0B637AD-14CB-4339-B724-0C571E0D4477}" type="datetime1">
              <a:rPr lang="ar-SA" smtClean="0"/>
              <a:t>18/04/36</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C773E0F-623C-4CA3-9EF6-BF5D46570125}" type="slidenum">
              <a:rPr lang="ar-SA" smtClean="0"/>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63D7F2F0-30B9-461F-8219-A2C0447AC6C2}" type="datetime1">
              <a:rPr lang="ar-SA" smtClean="0"/>
              <a:t>18/04/36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C773E0F-623C-4CA3-9EF6-BF5D46570125}" type="slidenum">
              <a:rPr lang="ar-SA" smtClean="0"/>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1AE8686-E4DC-40A7-948B-C75678A82C0C}" type="datetime1">
              <a:rPr lang="ar-SA" smtClean="0"/>
              <a:t>18/04/36</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AC773E0F-623C-4CA3-9EF6-BF5D46570125}" type="slidenum">
              <a:rPr lang="ar-SA" smtClean="0"/>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4B4F1CC-8B38-4905-A896-70B06C5C2358}" type="datetime1">
              <a:rPr lang="ar-SA" smtClean="0"/>
              <a:t>18/04/36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AC773E0F-623C-4CA3-9EF6-BF5D46570125}"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4C1356A0-20F9-4BCA-87F9-3AF9A7F3CE20}" type="datetime1">
              <a:rPr lang="ar-SA" smtClean="0"/>
              <a:t>18/04/36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AC773E0F-623C-4CA3-9EF6-BF5D46570125}"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C773E0F-623C-4CA3-9EF6-BF5D46570125}" type="slidenum">
              <a:rPr lang="ar-SA" smtClean="0"/>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3626B397-F478-49F9-B702-01CB6CEAF9CF}" type="datetime1">
              <a:rPr lang="ar-SA" smtClean="0"/>
              <a:t>18/04/36</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AC773E0F-623C-4CA3-9EF6-BF5D46570125}" type="slidenum">
              <a:rPr lang="ar-SA" smtClean="0"/>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FD758315-1A18-42DB-9960-DC6460CC918A}" type="datetime1">
              <a:rPr lang="ar-SA" smtClean="0"/>
              <a:t>18/04/36</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7880A6C7-10F9-453A-94F0-28CAB1F28ABC}" type="datetime1">
              <a:rPr lang="ar-SA" smtClean="0"/>
              <a:t>18/04/36</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C773E0F-623C-4CA3-9EF6-BF5D46570125}" type="slidenum">
              <a:rPr lang="ar-SA" smtClean="0"/>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Document Processing</a:t>
            </a:r>
            <a:endParaRPr lang="ar-SA" dirty="0"/>
          </a:p>
        </p:txBody>
      </p:sp>
      <p:sp>
        <p:nvSpPr>
          <p:cNvPr id="3" name="Slide Number Placeholder 2"/>
          <p:cNvSpPr>
            <a:spLocks noGrp="1"/>
          </p:cNvSpPr>
          <p:nvPr>
            <p:ph type="sldNum" sz="quarter" idx="12"/>
          </p:nvPr>
        </p:nvSpPr>
        <p:spPr/>
        <p:txBody>
          <a:bodyPr/>
          <a:lstStyle/>
          <a:p>
            <a:fld id="{AC773E0F-623C-4CA3-9EF6-BF5D46570125}" type="slidenum">
              <a:rPr lang="ar-SA" smtClean="0"/>
              <a:t>1</a:t>
            </a:fld>
            <a:endParaRPr lang="ar-SA"/>
          </a:p>
        </p:txBody>
      </p:sp>
    </p:spTree>
    <p:extLst>
      <p:ext uri="{BB962C8B-B14F-4D97-AF65-F5344CB8AC3E}">
        <p14:creationId xmlns:p14="http://schemas.microsoft.com/office/powerpoint/2010/main" val="2736017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Body</a:t>
            </a:r>
            <a:endParaRPr lang="en-GB" dirty="0"/>
          </a:p>
        </p:txBody>
      </p:sp>
      <p:sp>
        <p:nvSpPr>
          <p:cNvPr id="3" name="Slide Number Placeholder 2"/>
          <p:cNvSpPr>
            <a:spLocks noGrp="1"/>
          </p:cNvSpPr>
          <p:nvPr>
            <p:ph type="sldNum" sz="quarter" idx="12"/>
          </p:nvPr>
        </p:nvSpPr>
        <p:spPr/>
        <p:txBody>
          <a:bodyPr/>
          <a:lstStyle/>
          <a:p>
            <a:fld id="{AC773E0F-623C-4CA3-9EF6-BF5D46570125}" type="slidenum">
              <a:rPr lang="ar-SA" smtClean="0"/>
              <a:t>10</a:t>
            </a:fld>
            <a:endParaRPr lang="ar-SA"/>
          </a:p>
        </p:txBody>
      </p:sp>
      <p:sp>
        <p:nvSpPr>
          <p:cNvPr id="4" name="Content Placeholder 3"/>
          <p:cNvSpPr>
            <a:spLocks noGrp="1"/>
          </p:cNvSpPr>
          <p:nvPr>
            <p:ph sz="quarter" idx="1"/>
          </p:nvPr>
        </p:nvSpPr>
        <p:spPr/>
        <p:txBody>
          <a:bodyPr/>
          <a:lstStyle/>
          <a:p>
            <a:pPr marL="0" indent="0" algn="l">
              <a:buNone/>
            </a:pPr>
            <a:endParaRPr lang="en-GB" dirty="0" smtClean="0"/>
          </a:p>
          <a:p>
            <a:pPr marL="0" indent="0" algn="l">
              <a:buNone/>
            </a:pPr>
            <a:r>
              <a:rPr lang="en-GB" dirty="0" smtClean="0"/>
              <a:t>Time </a:t>
            </a:r>
            <a:r>
              <a:rPr lang="en-GB" dirty="0"/>
              <a:t>is money, as the saying goes, and most businesspeople hate to waste time. The tone of your letter, therefore, should be brief and professional. Make your letter a quick read by diving straight into the matter and keeping your comments brief in the first paragraph. </a:t>
            </a:r>
            <a:endParaRPr lang="en-GB" dirty="0" smtClean="0"/>
          </a:p>
          <a:p>
            <a:pPr marL="0" indent="0">
              <a:buNone/>
            </a:pPr>
            <a:endParaRPr lang="en-GB" dirty="0"/>
          </a:p>
        </p:txBody>
      </p:sp>
    </p:spTree>
    <p:extLst>
      <p:ext uri="{BB962C8B-B14F-4D97-AF65-F5344CB8AC3E}">
        <p14:creationId xmlns:p14="http://schemas.microsoft.com/office/powerpoint/2010/main" val="30159438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Body</a:t>
            </a:r>
            <a:endParaRPr lang="en-GB" dirty="0"/>
          </a:p>
        </p:txBody>
      </p:sp>
      <p:sp>
        <p:nvSpPr>
          <p:cNvPr id="3" name="Slide Number Placeholder 2"/>
          <p:cNvSpPr>
            <a:spLocks noGrp="1"/>
          </p:cNvSpPr>
          <p:nvPr>
            <p:ph type="sldNum" sz="quarter" idx="12"/>
          </p:nvPr>
        </p:nvSpPr>
        <p:spPr/>
        <p:txBody>
          <a:bodyPr/>
          <a:lstStyle/>
          <a:p>
            <a:fld id="{AC773E0F-623C-4CA3-9EF6-BF5D46570125}" type="slidenum">
              <a:rPr lang="ar-SA" smtClean="0"/>
              <a:t>11</a:t>
            </a:fld>
            <a:endParaRPr lang="ar-SA"/>
          </a:p>
        </p:txBody>
      </p:sp>
      <p:sp>
        <p:nvSpPr>
          <p:cNvPr id="4" name="Content Placeholder 3"/>
          <p:cNvSpPr>
            <a:spLocks noGrp="1"/>
          </p:cNvSpPr>
          <p:nvPr>
            <p:ph sz="quarter" idx="1"/>
          </p:nvPr>
        </p:nvSpPr>
        <p:spPr/>
        <p:txBody>
          <a:bodyPr/>
          <a:lstStyle/>
          <a:p>
            <a:pPr marL="0" indent="0" algn="l">
              <a:buNone/>
            </a:pPr>
            <a:endParaRPr lang="en-GB" dirty="0" smtClean="0"/>
          </a:p>
          <a:p>
            <a:pPr marL="0" indent="0" algn="l">
              <a:buNone/>
            </a:pPr>
            <a:r>
              <a:rPr lang="en-GB" dirty="0" smtClean="0"/>
              <a:t>In </a:t>
            </a:r>
            <a:r>
              <a:rPr lang="en-GB" dirty="0"/>
              <a:t>the last paragraph, summarize your points and clearly outline either your planned course of action or what you expect from the recipient. Note that the recipient may contact you with questions or concerns, and say thank you for his or her attention to the letter/matter at hand.</a:t>
            </a:r>
          </a:p>
        </p:txBody>
      </p:sp>
    </p:spTree>
    <p:extLst>
      <p:ext uri="{BB962C8B-B14F-4D97-AF65-F5344CB8AC3E}">
        <p14:creationId xmlns:p14="http://schemas.microsoft.com/office/powerpoint/2010/main" val="10436385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Body</a:t>
            </a:r>
            <a:endParaRPr lang="en-GB" dirty="0"/>
          </a:p>
        </p:txBody>
      </p:sp>
      <p:sp>
        <p:nvSpPr>
          <p:cNvPr id="3" name="Slide Number Placeholder 2"/>
          <p:cNvSpPr>
            <a:spLocks noGrp="1"/>
          </p:cNvSpPr>
          <p:nvPr>
            <p:ph type="sldNum" sz="quarter" idx="12"/>
          </p:nvPr>
        </p:nvSpPr>
        <p:spPr/>
        <p:txBody>
          <a:bodyPr/>
          <a:lstStyle/>
          <a:p>
            <a:fld id="{AC773E0F-623C-4CA3-9EF6-BF5D46570125}" type="slidenum">
              <a:rPr lang="ar-SA" smtClean="0"/>
              <a:t>12</a:t>
            </a:fld>
            <a:endParaRPr lang="ar-SA"/>
          </a:p>
        </p:txBody>
      </p:sp>
      <p:sp>
        <p:nvSpPr>
          <p:cNvPr id="4" name="Content Placeholder 3"/>
          <p:cNvSpPr>
            <a:spLocks noGrp="1"/>
          </p:cNvSpPr>
          <p:nvPr>
            <p:ph sz="quarter" idx="1"/>
          </p:nvPr>
        </p:nvSpPr>
        <p:spPr/>
        <p:txBody>
          <a:bodyPr/>
          <a:lstStyle/>
          <a:p>
            <a:pPr marL="0" indent="0" algn="l">
              <a:buNone/>
            </a:pPr>
            <a:endParaRPr lang="en-GB" dirty="0" smtClean="0"/>
          </a:p>
          <a:p>
            <a:pPr marL="0" indent="0" algn="l">
              <a:buNone/>
            </a:pPr>
            <a:r>
              <a:rPr lang="en-GB" dirty="0" smtClean="0"/>
              <a:t>Run </a:t>
            </a:r>
            <a:r>
              <a:rPr lang="en-GB" dirty="0"/>
              <a:t>spell check on your word processor, but also give the letter a thorough read before you send it.</a:t>
            </a:r>
          </a:p>
        </p:txBody>
      </p:sp>
    </p:spTree>
    <p:extLst>
      <p:ext uri="{BB962C8B-B14F-4D97-AF65-F5344CB8AC3E}">
        <p14:creationId xmlns:p14="http://schemas.microsoft.com/office/powerpoint/2010/main" val="3551538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a:bodyPr>
          <a:lstStyle/>
          <a:p>
            <a:r>
              <a:rPr lang="en-US" dirty="0" smtClean="0"/>
              <a:t>Memos</a:t>
            </a:r>
            <a:endParaRPr lang="ar-SA" dirty="0"/>
          </a:p>
        </p:txBody>
      </p:sp>
      <p:sp>
        <p:nvSpPr>
          <p:cNvPr id="3" name="Content Placeholder 2"/>
          <p:cNvSpPr>
            <a:spLocks noGrp="1"/>
          </p:cNvSpPr>
          <p:nvPr>
            <p:ph sz="quarter" idx="1"/>
          </p:nvPr>
        </p:nvSpPr>
        <p:spPr/>
        <p:txBody>
          <a:bodyPr/>
          <a:lstStyle/>
          <a:p>
            <a:pPr algn="l" rtl="0"/>
            <a:r>
              <a:rPr lang="en-US" dirty="0"/>
              <a:t>A memo is usually sent from one person to another in the same </a:t>
            </a:r>
            <a:r>
              <a:rPr lang="en-US" dirty="0" smtClean="0"/>
              <a:t>organization.</a:t>
            </a:r>
          </a:p>
          <a:p>
            <a:pPr algn="l" rtl="0"/>
            <a:r>
              <a:rPr lang="en-US" dirty="0" smtClean="0"/>
              <a:t>E-mail in </a:t>
            </a:r>
            <a:r>
              <a:rPr lang="en-US" dirty="0"/>
              <a:t>recent years has replaced memos as an efficient means of interoffice communication </a:t>
            </a:r>
            <a:r>
              <a:rPr lang="en-US" dirty="0" smtClean="0"/>
              <a:t>in </a:t>
            </a:r>
            <a:r>
              <a:rPr lang="en-US" dirty="0"/>
              <a:t>many offices. However, memos are better suited for detailed messages of a more </a:t>
            </a:r>
            <a:r>
              <a:rPr lang="en-US" dirty="0" smtClean="0"/>
              <a:t>formal </a:t>
            </a:r>
            <a:r>
              <a:rPr lang="en-US" dirty="0"/>
              <a:t>nature.</a:t>
            </a:r>
            <a:endParaRPr lang="ar-SA" dirty="0"/>
          </a:p>
        </p:txBody>
      </p:sp>
      <p:sp>
        <p:nvSpPr>
          <p:cNvPr id="4" name="Slide Number Placeholder 3"/>
          <p:cNvSpPr>
            <a:spLocks noGrp="1"/>
          </p:cNvSpPr>
          <p:nvPr>
            <p:ph type="sldNum" sz="quarter" idx="12"/>
          </p:nvPr>
        </p:nvSpPr>
        <p:spPr/>
        <p:txBody>
          <a:bodyPr/>
          <a:lstStyle/>
          <a:p>
            <a:fld id="{AC773E0F-623C-4CA3-9EF6-BF5D46570125}" type="slidenum">
              <a:rPr lang="ar-SA" smtClean="0"/>
              <a:t>13</a:t>
            </a:fld>
            <a:endParaRPr lang="ar-SA"/>
          </a:p>
        </p:txBody>
      </p:sp>
    </p:spTree>
    <p:extLst>
      <p:ext uri="{BB962C8B-B14F-4D97-AF65-F5344CB8AC3E}">
        <p14:creationId xmlns:p14="http://schemas.microsoft.com/office/powerpoint/2010/main" val="4349480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534400" cy="758952"/>
          </a:xfrm>
        </p:spPr>
        <p:txBody>
          <a:bodyPr>
            <a:normAutofit fontScale="90000"/>
          </a:bodyPr>
          <a:lstStyle/>
          <a:p>
            <a:r>
              <a:rPr lang="en-US" dirty="0"/>
              <a:t>Memos </a:t>
            </a:r>
            <a:br>
              <a:rPr lang="en-US" dirty="0"/>
            </a:br>
            <a:endParaRPr lang="ar-SA" dirty="0"/>
          </a:p>
        </p:txBody>
      </p:sp>
      <p:pic>
        <p:nvPicPr>
          <p:cNvPr id="307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533400" y="1447801"/>
            <a:ext cx="76962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AC773E0F-623C-4CA3-9EF6-BF5D46570125}" type="slidenum">
              <a:rPr lang="ar-SA" smtClean="0"/>
              <a:t>14</a:t>
            </a:fld>
            <a:endParaRPr lang="ar-SA"/>
          </a:p>
        </p:txBody>
      </p:sp>
    </p:spTree>
    <p:extLst>
      <p:ext uri="{BB962C8B-B14F-4D97-AF65-F5344CB8AC3E}">
        <p14:creationId xmlns:p14="http://schemas.microsoft.com/office/powerpoint/2010/main" val="9108888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534400" cy="758952"/>
          </a:xfrm>
        </p:spPr>
        <p:txBody>
          <a:bodyPr>
            <a:normAutofit fontScale="90000"/>
          </a:bodyPr>
          <a:lstStyle/>
          <a:p>
            <a:r>
              <a:rPr lang="en-US" dirty="0" smtClean="0"/>
              <a:t>Memos</a:t>
            </a:r>
            <a:r>
              <a:rPr lang="en-US" dirty="0"/>
              <a:t/>
            </a:r>
            <a:br>
              <a:rPr lang="en-US" dirty="0"/>
            </a:br>
            <a:endParaRPr lang="ar-SA" dirty="0"/>
          </a:p>
        </p:txBody>
      </p:sp>
      <p:pic>
        <p:nvPicPr>
          <p:cNvPr id="4098"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914400" y="1752600"/>
            <a:ext cx="7086600" cy="4191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AC773E0F-623C-4CA3-9EF6-BF5D46570125}" type="slidenum">
              <a:rPr lang="ar-SA" smtClean="0"/>
              <a:t>15</a:t>
            </a:fld>
            <a:endParaRPr lang="ar-SA"/>
          </a:p>
        </p:txBody>
      </p:sp>
    </p:spTree>
    <p:extLst>
      <p:ext uri="{BB962C8B-B14F-4D97-AF65-F5344CB8AC3E}">
        <p14:creationId xmlns:p14="http://schemas.microsoft.com/office/powerpoint/2010/main" val="5161631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Heading</a:t>
            </a:r>
            <a:endParaRPr lang="en-GB" dirty="0"/>
          </a:p>
        </p:txBody>
      </p:sp>
      <p:sp>
        <p:nvSpPr>
          <p:cNvPr id="3" name="Slide Number Placeholder 2"/>
          <p:cNvSpPr>
            <a:spLocks noGrp="1"/>
          </p:cNvSpPr>
          <p:nvPr>
            <p:ph type="sldNum" sz="quarter" idx="12"/>
          </p:nvPr>
        </p:nvSpPr>
        <p:spPr/>
        <p:txBody>
          <a:bodyPr/>
          <a:lstStyle/>
          <a:p>
            <a:fld id="{AC773E0F-623C-4CA3-9EF6-BF5D46570125}" type="slidenum">
              <a:rPr lang="ar-SA" smtClean="0"/>
              <a:t>16</a:t>
            </a:fld>
            <a:endParaRPr lang="ar-SA"/>
          </a:p>
        </p:txBody>
      </p:sp>
      <p:sp>
        <p:nvSpPr>
          <p:cNvPr id="4" name="Content Placeholder 3"/>
          <p:cNvSpPr>
            <a:spLocks noGrp="1"/>
          </p:cNvSpPr>
          <p:nvPr>
            <p:ph sz="quarter" idx="1"/>
          </p:nvPr>
        </p:nvSpPr>
        <p:spPr/>
        <p:txBody>
          <a:bodyPr/>
          <a:lstStyle/>
          <a:p>
            <a:pPr marL="0" indent="0" algn="l">
              <a:buNone/>
            </a:pPr>
            <a:endParaRPr lang="en-GB" dirty="0" smtClean="0"/>
          </a:p>
          <a:p>
            <a:pPr marL="0" indent="0" algn="l">
              <a:buNone/>
            </a:pPr>
            <a:r>
              <a:rPr lang="en-GB" dirty="0" smtClean="0"/>
              <a:t>When </a:t>
            </a:r>
            <a:r>
              <a:rPr lang="en-GB" dirty="0"/>
              <a:t>constructing the heading, be sure to double space .</a:t>
            </a:r>
          </a:p>
        </p:txBody>
      </p:sp>
    </p:spTree>
    <p:extLst>
      <p:ext uri="{BB962C8B-B14F-4D97-AF65-F5344CB8AC3E}">
        <p14:creationId xmlns:p14="http://schemas.microsoft.com/office/powerpoint/2010/main" val="38464728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 Body</a:t>
            </a:r>
            <a:endParaRPr lang="en-GB" dirty="0"/>
          </a:p>
        </p:txBody>
      </p:sp>
      <p:sp>
        <p:nvSpPr>
          <p:cNvPr id="3" name="Slide Number Placeholder 2"/>
          <p:cNvSpPr>
            <a:spLocks noGrp="1"/>
          </p:cNvSpPr>
          <p:nvPr>
            <p:ph type="sldNum" sz="quarter" idx="12"/>
          </p:nvPr>
        </p:nvSpPr>
        <p:spPr/>
        <p:txBody>
          <a:bodyPr/>
          <a:lstStyle/>
          <a:p>
            <a:fld id="{AC773E0F-623C-4CA3-9EF6-BF5D46570125}" type="slidenum">
              <a:rPr lang="ar-SA" smtClean="0"/>
              <a:t>17</a:t>
            </a:fld>
            <a:endParaRPr lang="ar-SA"/>
          </a:p>
        </p:txBody>
      </p:sp>
      <p:sp>
        <p:nvSpPr>
          <p:cNvPr id="4" name="Content Placeholder 3"/>
          <p:cNvSpPr>
            <a:spLocks noGrp="1"/>
          </p:cNvSpPr>
          <p:nvPr>
            <p:ph sz="quarter" idx="1"/>
          </p:nvPr>
        </p:nvSpPr>
        <p:spPr/>
        <p:txBody>
          <a:bodyPr>
            <a:normAutofit/>
          </a:bodyPr>
          <a:lstStyle/>
          <a:p>
            <a:pPr marL="0" indent="0" algn="l">
              <a:buNone/>
            </a:pPr>
            <a:r>
              <a:rPr lang="en-GB" dirty="0"/>
              <a:t/>
            </a:r>
            <a:br>
              <a:rPr lang="en-GB" dirty="0"/>
            </a:br>
            <a:r>
              <a:rPr lang="en-GB" dirty="0" smtClean="0"/>
              <a:t>- </a:t>
            </a:r>
            <a:r>
              <a:rPr lang="en-GB" dirty="0"/>
              <a:t>Introduce the </a:t>
            </a:r>
            <a:r>
              <a:rPr lang="en-GB" dirty="0" smtClean="0"/>
              <a:t>problem.</a:t>
            </a:r>
            <a:endParaRPr lang="en-GB" dirty="0"/>
          </a:p>
          <a:p>
            <a:pPr marL="0" indent="0" algn="l">
              <a:buNone/>
            </a:pPr>
            <a:endParaRPr lang="en-GB" dirty="0" smtClean="0"/>
          </a:p>
          <a:p>
            <a:pPr marL="0" indent="0" algn="l">
              <a:buNone/>
            </a:pPr>
            <a:r>
              <a:rPr lang="en-GB" dirty="0" smtClean="0"/>
              <a:t>- </a:t>
            </a:r>
            <a:r>
              <a:rPr lang="en-GB" dirty="0"/>
              <a:t>Suggest </a:t>
            </a:r>
            <a:r>
              <a:rPr lang="en-GB" dirty="0" smtClean="0"/>
              <a:t>solutions.</a:t>
            </a:r>
            <a:endParaRPr lang="en-GB" dirty="0"/>
          </a:p>
          <a:p>
            <a:pPr marL="0" indent="0" algn="l">
              <a:buNone/>
            </a:pPr>
            <a:r>
              <a:rPr lang="en-GB" dirty="0"/>
              <a:t/>
            </a:r>
            <a:br>
              <a:rPr lang="en-GB" dirty="0"/>
            </a:br>
            <a:endParaRPr lang="en-GB" dirty="0" smtClean="0"/>
          </a:p>
          <a:p>
            <a:pPr marL="0" indent="0" algn="l">
              <a:buNone/>
            </a:pPr>
            <a:r>
              <a:rPr lang="en-GB" dirty="0" smtClean="0"/>
              <a:t>- Close </a:t>
            </a:r>
            <a:r>
              <a:rPr lang="en-GB" dirty="0"/>
              <a:t>the memo with a friendly ending that restates what actions you want the reader to take.</a:t>
            </a:r>
          </a:p>
        </p:txBody>
      </p:sp>
    </p:spTree>
    <p:extLst>
      <p:ext uri="{BB962C8B-B14F-4D97-AF65-F5344CB8AC3E}">
        <p14:creationId xmlns:p14="http://schemas.microsoft.com/office/powerpoint/2010/main" val="30669765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a:t>
            </a:r>
            <a:endParaRPr lang="ar-SA" dirty="0"/>
          </a:p>
        </p:txBody>
      </p:sp>
      <p:sp>
        <p:nvSpPr>
          <p:cNvPr id="3" name="Content Placeholder 2"/>
          <p:cNvSpPr>
            <a:spLocks noGrp="1"/>
          </p:cNvSpPr>
          <p:nvPr>
            <p:ph sz="quarter" idx="1"/>
          </p:nvPr>
        </p:nvSpPr>
        <p:spPr/>
        <p:txBody>
          <a:bodyPr/>
          <a:lstStyle/>
          <a:p>
            <a:pPr marL="0" indent="0" algn="l">
              <a:buNone/>
            </a:pPr>
            <a:r>
              <a:rPr lang="en-US" dirty="0">
                <a:solidFill>
                  <a:schemeClr val="accent1">
                    <a:lumMod val="75000"/>
                  </a:schemeClr>
                </a:solidFill>
              </a:rPr>
              <a:t>Documentation </a:t>
            </a:r>
            <a:r>
              <a:rPr lang="en-US" dirty="0" smtClean="0">
                <a:solidFill>
                  <a:schemeClr val="accent1">
                    <a:lumMod val="75000"/>
                  </a:schemeClr>
                </a:solidFill>
              </a:rPr>
              <a:t>:-</a:t>
            </a:r>
          </a:p>
          <a:p>
            <a:pPr marL="0" indent="0" algn="l">
              <a:buNone/>
            </a:pPr>
            <a:r>
              <a:rPr lang="en-US" dirty="0" smtClean="0"/>
              <a:t>is </a:t>
            </a:r>
            <a:r>
              <a:rPr lang="en-US" dirty="0"/>
              <a:t>a set of documents provided on paper,  online, or on </a:t>
            </a:r>
            <a:endParaRPr lang="ar-QA" dirty="0" smtClean="0"/>
          </a:p>
          <a:p>
            <a:pPr marL="0" indent="0" algn="l" rtl="0">
              <a:buNone/>
            </a:pPr>
            <a:r>
              <a:rPr lang="en-US" dirty="0" smtClean="0"/>
              <a:t>digital  </a:t>
            </a:r>
            <a:r>
              <a:rPr lang="en-US" dirty="0"/>
              <a:t>, such as audio tape or CDs</a:t>
            </a:r>
            <a:r>
              <a:rPr lang="en-US" dirty="0" smtClean="0"/>
              <a:t>.</a:t>
            </a:r>
          </a:p>
          <a:p>
            <a:pPr marL="0" indent="0" algn="l" rtl="0">
              <a:buNone/>
            </a:pPr>
            <a:endParaRPr lang="en-US" dirty="0"/>
          </a:p>
          <a:p>
            <a:pPr marL="0" indent="0" algn="l" rtl="0">
              <a:buNone/>
            </a:pPr>
            <a:r>
              <a:rPr lang="en-US" dirty="0">
                <a:solidFill>
                  <a:schemeClr val="accent1">
                    <a:lumMod val="75000"/>
                  </a:schemeClr>
                </a:solidFill>
              </a:rPr>
              <a:t>Document Processing </a:t>
            </a:r>
            <a:r>
              <a:rPr lang="en-US" dirty="0" smtClean="0">
                <a:solidFill>
                  <a:schemeClr val="accent1">
                    <a:lumMod val="75000"/>
                  </a:schemeClr>
                </a:solidFill>
              </a:rPr>
              <a:t>:-</a:t>
            </a:r>
          </a:p>
          <a:p>
            <a:pPr marL="0" indent="0" algn="l" rtl="0">
              <a:buNone/>
            </a:pPr>
            <a:r>
              <a:rPr lang="en-US" dirty="0" smtClean="0"/>
              <a:t>involves </a:t>
            </a:r>
            <a:r>
              <a:rPr lang="en-US" dirty="0"/>
              <a:t>the conversion of typed and handwritten text on paper-based &amp; electronic </a:t>
            </a:r>
            <a:r>
              <a:rPr lang="en-US" dirty="0" smtClean="0"/>
              <a:t>documents. </a:t>
            </a:r>
            <a:endParaRPr lang="ar-SA" dirty="0"/>
          </a:p>
        </p:txBody>
      </p:sp>
      <p:sp>
        <p:nvSpPr>
          <p:cNvPr id="4" name="Slide Number Placeholder 3"/>
          <p:cNvSpPr>
            <a:spLocks noGrp="1"/>
          </p:cNvSpPr>
          <p:nvPr>
            <p:ph type="sldNum" sz="quarter" idx="12"/>
          </p:nvPr>
        </p:nvSpPr>
        <p:spPr/>
        <p:txBody>
          <a:bodyPr/>
          <a:lstStyle/>
          <a:p>
            <a:fld id="{AC773E0F-623C-4CA3-9EF6-BF5D46570125}" type="slidenum">
              <a:rPr lang="ar-SA" smtClean="0"/>
              <a:t>2</a:t>
            </a:fld>
            <a:endParaRPr lang="ar-SA"/>
          </a:p>
        </p:txBody>
      </p:sp>
    </p:spTree>
    <p:extLst>
      <p:ext uri="{BB962C8B-B14F-4D97-AF65-F5344CB8AC3E}">
        <p14:creationId xmlns:p14="http://schemas.microsoft.com/office/powerpoint/2010/main" val="42747592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functions of Document processor(job)</a:t>
            </a:r>
            <a:endParaRPr lang="ar-SA" dirty="0"/>
          </a:p>
        </p:txBody>
      </p:sp>
      <p:sp>
        <p:nvSpPr>
          <p:cNvPr id="3" name="Content Placeholder 2"/>
          <p:cNvSpPr>
            <a:spLocks noGrp="1"/>
          </p:cNvSpPr>
          <p:nvPr>
            <p:ph sz="quarter" idx="1"/>
          </p:nvPr>
        </p:nvSpPr>
        <p:spPr/>
        <p:txBody>
          <a:bodyPr/>
          <a:lstStyle/>
          <a:p>
            <a:pPr algn="l" rtl="0">
              <a:buFont typeface="Arial" pitchFamily="34" charset="0"/>
              <a:buChar char="•"/>
            </a:pPr>
            <a:r>
              <a:rPr lang="en-US" dirty="0"/>
              <a:t>Performing evaluations and document audits in the whole company is one of the primary tasks of a document controller.</a:t>
            </a:r>
          </a:p>
          <a:p>
            <a:pPr algn="l" rtl="0">
              <a:buFont typeface="Arial" pitchFamily="34" charset="0"/>
              <a:buChar char="•"/>
            </a:pPr>
            <a:endParaRPr lang="en-US" dirty="0"/>
          </a:p>
          <a:p>
            <a:pPr algn="l" rtl="0">
              <a:buFont typeface="Arial" pitchFamily="34" charset="0"/>
              <a:buChar char="•"/>
            </a:pPr>
            <a:r>
              <a:rPr lang="en-US" dirty="0"/>
              <a:t>To perform regular </a:t>
            </a:r>
            <a:r>
              <a:rPr lang="en-US" dirty="0" smtClean="0"/>
              <a:t>audit </a:t>
            </a:r>
            <a:r>
              <a:rPr lang="en-US" dirty="0"/>
              <a:t>on corporate documents in order to ensure that all documents are properly submitted to other departments.</a:t>
            </a:r>
          </a:p>
          <a:p>
            <a:pPr algn="l" rtl="0">
              <a:buFont typeface="Arial" pitchFamily="34" charset="0"/>
              <a:buChar char="•"/>
            </a:pPr>
            <a:endParaRPr lang="en-US" dirty="0"/>
          </a:p>
          <a:p>
            <a:pPr algn="l" rtl="0">
              <a:buFont typeface="Arial" pitchFamily="34" charset="0"/>
              <a:buChar char="•"/>
            </a:pPr>
            <a:r>
              <a:rPr lang="en-US" dirty="0"/>
              <a:t>Responsible for file validation and document controlling.</a:t>
            </a:r>
            <a:endParaRPr lang="ar-SA" dirty="0"/>
          </a:p>
        </p:txBody>
      </p:sp>
      <p:sp>
        <p:nvSpPr>
          <p:cNvPr id="4" name="Slide Number Placeholder 3"/>
          <p:cNvSpPr>
            <a:spLocks noGrp="1"/>
          </p:cNvSpPr>
          <p:nvPr>
            <p:ph type="sldNum" sz="quarter" idx="12"/>
          </p:nvPr>
        </p:nvSpPr>
        <p:spPr/>
        <p:txBody>
          <a:bodyPr/>
          <a:lstStyle/>
          <a:p>
            <a:fld id="{AC773E0F-623C-4CA3-9EF6-BF5D46570125}" type="slidenum">
              <a:rPr lang="ar-SA" smtClean="0"/>
              <a:t>3</a:t>
            </a:fld>
            <a:endParaRPr lang="ar-SA"/>
          </a:p>
        </p:txBody>
      </p:sp>
    </p:spTree>
    <p:extLst>
      <p:ext uri="{BB962C8B-B14F-4D97-AF65-F5344CB8AC3E}">
        <p14:creationId xmlns:p14="http://schemas.microsoft.com/office/powerpoint/2010/main" val="6128941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Business Documents</a:t>
            </a:r>
            <a:endParaRPr lang="ar-SA" dirty="0"/>
          </a:p>
        </p:txBody>
      </p:sp>
      <p:sp>
        <p:nvSpPr>
          <p:cNvPr id="3" name="Content Placeholder 2"/>
          <p:cNvSpPr>
            <a:spLocks noGrp="1"/>
          </p:cNvSpPr>
          <p:nvPr>
            <p:ph sz="quarter" idx="1"/>
          </p:nvPr>
        </p:nvSpPr>
        <p:spPr/>
        <p:txBody>
          <a:bodyPr/>
          <a:lstStyle/>
          <a:p>
            <a:pPr algn="l" rtl="0"/>
            <a:r>
              <a:rPr lang="en-US" dirty="0"/>
              <a:t>Business </a:t>
            </a:r>
            <a:r>
              <a:rPr lang="en-US" dirty="0" smtClean="0"/>
              <a:t>Letters.</a:t>
            </a:r>
          </a:p>
          <a:p>
            <a:pPr algn="l" rtl="0"/>
            <a:r>
              <a:rPr lang="en-US" dirty="0" smtClean="0"/>
              <a:t>Memos</a:t>
            </a:r>
            <a:endParaRPr lang="en-US" dirty="0"/>
          </a:p>
          <a:p>
            <a:pPr marL="0" indent="0" algn="l" rtl="0">
              <a:buNone/>
            </a:pPr>
            <a:endParaRPr lang="ar-SA" dirty="0"/>
          </a:p>
        </p:txBody>
      </p:sp>
      <p:sp>
        <p:nvSpPr>
          <p:cNvPr id="4" name="Slide Number Placeholder 3"/>
          <p:cNvSpPr>
            <a:spLocks noGrp="1"/>
          </p:cNvSpPr>
          <p:nvPr>
            <p:ph type="sldNum" sz="quarter" idx="12"/>
          </p:nvPr>
        </p:nvSpPr>
        <p:spPr/>
        <p:txBody>
          <a:bodyPr/>
          <a:lstStyle/>
          <a:p>
            <a:fld id="{AC773E0F-623C-4CA3-9EF6-BF5D46570125}" type="slidenum">
              <a:rPr lang="ar-SA" smtClean="0"/>
              <a:t>4</a:t>
            </a:fld>
            <a:endParaRPr lang="ar-SA"/>
          </a:p>
        </p:txBody>
      </p:sp>
    </p:spTree>
    <p:extLst>
      <p:ext uri="{BB962C8B-B14F-4D97-AF65-F5344CB8AC3E}">
        <p14:creationId xmlns:p14="http://schemas.microsoft.com/office/powerpoint/2010/main" val="13085264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Business Letters</a:t>
            </a:r>
            <a:r>
              <a:rPr lang="en-US" dirty="0" smtClean="0"/>
              <a:t>.</a:t>
            </a:r>
            <a:endParaRPr lang="ar-SA" dirty="0"/>
          </a:p>
        </p:txBody>
      </p:sp>
      <p:sp>
        <p:nvSpPr>
          <p:cNvPr id="3" name="Content Placeholder 2"/>
          <p:cNvSpPr>
            <a:spLocks noGrp="1"/>
          </p:cNvSpPr>
          <p:nvPr>
            <p:ph sz="quarter" idx="1"/>
          </p:nvPr>
        </p:nvSpPr>
        <p:spPr/>
        <p:txBody>
          <a:bodyPr/>
          <a:lstStyle/>
          <a:p>
            <a:pPr marL="0" indent="0" algn="l">
              <a:buNone/>
            </a:pPr>
            <a:r>
              <a:rPr lang="en-US" dirty="0"/>
              <a:t> </a:t>
            </a:r>
            <a:r>
              <a:rPr lang="en-US" b="1" dirty="0" smtClean="0">
                <a:solidFill>
                  <a:schemeClr val="accent1">
                    <a:lumMod val="75000"/>
                  </a:schemeClr>
                </a:solidFill>
              </a:rPr>
              <a:t>Business Letter</a:t>
            </a:r>
            <a:r>
              <a:rPr lang="en-US" dirty="0" smtClean="0">
                <a:solidFill>
                  <a:schemeClr val="accent1">
                    <a:lumMod val="75000"/>
                  </a:schemeClr>
                </a:solidFill>
              </a:rPr>
              <a:t> :-</a:t>
            </a:r>
          </a:p>
          <a:p>
            <a:pPr marL="0" indent="0" algn="l">
              <a:buNone/>
            </a:pPr>
            <a:r>
              <a:rPr lang="en-US" dirty="0" smtClean="0"/>
              <a:t>is </a:t>
            </a:r>
            <a:r>
              <a:rPr lang="en-US" dirty="0"/>
              <a:t>usually a letter from one company to another, or between such organizations and their customers, clients and other external parties. </a:t>
            </a:r>
            <a:endParaRPr lang="ar-SA" dirty="0"/>
          </a:p>
        </p:txBody>
      </p:sp>
      <p:sp>
        <p:nvSpPr>
          <p:cNvPr id="4" name="Slide Number Placeholder 3"/>
          <p:cNvSpPr>
            <a:spLocks noGrp="1"/>
          </p:cNvSpPr>
          <p:nvPr>
            <p:ph type="sldNum" sz="quarter" idx="12"/>
          </p:nvPr>
        </p:nvSpPr>
        <p:spPr/>
        <p:txBody>
          <a:bodyPr/>
          <a:lstStyle/>
          <a:p>
            <a:fld id="{AC773E0F-623C-4CA3-9EF6-BF5D46570125}" type="slidenum">
              <a:rPr lang="ar-SA" smtClean="0"/>
              <a:t>5</a:t>
            </a:fld>
            <a:endParaRPr lang="ar-SA"/>
          </a:p>
        </p:txBody>
      </p:sp>
    </p:spTree>
    <p:extLst>
      <p:ext uri="{BB962C8B-B14F-4D97-AF65-F5344CB8AC3E}">
        <p14:creationId xmlns:p14="http://schemas.microsoft.com/office/powerpoint/2010/main" val="28033646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Business </a:t>
            </a:r>
            <a:r>
              <a:rPr lang="en-US" dirty="0" smtClean="0"/>
              <a:t>Letters(formatting)</a:t>
            </a:r>
            <a:endParaRPr lang="ar-SA" dirty="0"/>
          </a:p>
        </p:txBody>
      </p:sp>
      <p:sp>
        <p:nvSpPr>
          <p:cNvPr id="3" name="Content Placeholder 2"/>
          <p:cNvSpPr>
            <a:spLocks noGrp="1"/>
          </p:cNvSpPr>
          <p:nvPr>
            <p:ph sz="quarter" idx="1"/>
          </p:nvPr>
        </p:nvSpPr>
        <p:spPr/>
        <p:txBody>
          <a:bodyPr/>
          <a:lstStyle/>
          <a:p>
            <a:pPr marL="0" indent="0" algn="l">
              <a:buNone/>
            </a:pPr>
            <a:r>
              <a:rPr lang="en-US" dirty="0"/>
              <a:t> </a:t>
            </a:r>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272" y="1447800"/>
            <a:ext cx="8695928" cy="509467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AC773E0F-623C-4CA3-9EF6-BF5D46570125}" type="slidenum">
              <a:rPr lang="ar-SA" smtClean="0"/>
              <a:t>6</a:t>
            </a:fld>
            <a:endParaRPr lang="ar-SA"/>
          </a:p>
        </p:txBody>
      </p:sp>
    </p:spTree>
    <p:extLst>
      <p:ext uri="{BB962C8B-B14F-4D97-AF65-F5344CB8AC3E}">
        <p14:creationId xmlns:p14="http://schemas.microsoft.com/office/powerpoint/2010/main" val="17264278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Business </a:t>
            </a:r>
            <a:r>
              <a:rPr lang="en-US" dirty="0" smtClean="0"/>
              <a:t>Letters(formatting)</a:t>
            </a:r>
            <a:endParaRPr lang="ar-SA" dirty="0"/>
          </a:p>
        </p:txBody>
      </p:sp>
      <p:sp>
        <p:nvSpPr>
          <p:cNvPr id="3" name="Content Placeholder 2"/>
          <p:cNvSpPr>
            <a:spLocks noGrp="1"/>
          </p:cNvSpPr>
          <p:nvPr>
            <p:ph sz="quarter" idx="1"/>
          </p:nvPr>
        </p:nvSpPr>
        <p:spPr/>
        <p:txBody>
          <a:bodyPr/>
          <a:lstStyle/>
          <a:p>
            <a:pPr marL="0" indent="0" algn="l">
              <a:buNone/>
            </a:pPr>
            <a:r>
              <a:rPr lang="en-US" dirty="0"/>
              <a:t> </a:t>
            </a:r>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182" y="1600200"/>
            <a:ext cx="7552418" cy="45780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AC773E0F-623C-4CA3-9EF6-BF5D46570125}" type="slidenum">
              <a:rPr lang="ar-SA" smtClean="0"/>
              <a:t>7</a:t>
            </a:fld>
            <a:endParaRPr lang="ar-SA"/>
          </a:p>
        </p:txBody>
      </p:sp>
    </p:spTree>
    <p:extLst>
      <p:ext uri="{BB962C8B-B14F-4D97-AF65-F5344CB8AC3E}">
        <p14:creationId xmlns:p14="http://schemas.microsoft.com/office/powerpoint/2010/main" val="21344121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complimentary closing</a:t>
            </a:r>
          </a:p>
        </p:txBody>
      </p:sp>
      <p:sp>
        <p:nvSpPr>
          <p:cNvPr id="3" name="Slide Number Placeholder 2"/>
          <p:cNvSpPr>
            <a:spLocks noGrp="1"/>
          </p:cNvSpPr>
          <p:nvPr>
            <p:ph type="sldNum" sz="quarter" idx="12"/>
          </p:nvPr>
        </p:nvSpPr>
        <p:spPr/>
        <p:txBody>
          <a:bodyPr/>
          <a:lstStyle/>
          <a:p>
            <a:fld id="{AC773E0F-623C-4CA3-9EF6-BF5D46570125}" type="slidenum">
              <a:rPr lang="ar-SA" smtClean="0"/>
              <a:t>8</a:t>
            </a:fld>
            <a:endParaRPr lang="ar-SA"/>
          </a:p>
        </p:txBody>
      </p:sp>
      <p:sp>
        <p:nvSpPr>
          <p:cNvPr id="4" name="Content Placeholder 3"/>
          <p:cNvSpPr>
            <a:spLocks noGrp="1"/>
          </p:cNvSpPr>
          <p:nvPr>
            <p:ph sz="quarter" idx="1"/>
          </p:nvPr>
        </p:nvSpPr>
        <p:spPr/>
        <p:txBody>
          <a:bodyPr/>
          <a:lstStyle/>
          <a:p>
            <a:pPr marL="0" indent="0" algn="l">
              <a:buNone/>
            </a:pPr>
            <a:r>
              <a:rPr lang="en-US" dirty="0" smtClean="0"/>
              <a:t>Examples of complimentary closing words:</a:t>
            </a:r>
          </a:p>
          <a:p>
            <a:pPr marL="0" indent="0" algn="l">
              <a:buNone/>
            </a:pPr>
            <a:endParaRPr lang="en-GB" dirty="0" smtClean="0"/>
          </a:p>
          <a:p>
            <a:pPr marL="0" indent="0" algn="l">
              <a:buNone/>
            </a:pPr>
            <a:r>
              <a:rPr lang="en-GB" dirty="0" smtClean="0"/>
              <a:t>(Yours sincerely) </a:t>
            </a:r>
            <a:r>
              <a:rPr lang="en-GB" dirty="0"/>
              <a:t>or </a:t>
            </a:r>
            <a:r>
              <a:rPr lang="en-GB" dirty="0" smtClean="0"/>
              <a:t>(Sincerely)</a:t>
            </a:r>
          </a:p>
          <a:p>
            <a:pPr marL="0" indent="0" algn="l">
              <a:buNone/>
            </a:pPr>
            <a:endParaRPr lang="en-GB" dirty="0" smtClean="0"/>
          </a:p>
          <a:p>
            <a:pPr marL="0" indent="0" algn="l">
              <a:buNone/>
            </a:pPr>
            <a:r>
              <a:rPr lang="en-GB" dirty="0" smtClean="0"/>
              <a:t>- You should put comma after the complimentary closing.</a:t>
            </a:r>
            <a:endParaRPr lang="en-GB" dirty="0"/>
          </a:p>
        </p:txBody>
      </p:sp>
    </p:spTree>
    <p:extLst>
      <p:ext uri="{BB962C8B-B14F-4D97-AF65-F5344CB8AC3E}">
        <p14:creationId xmlns:p14="http://schemas.microsoft.com/office/powerpoint/2010/main" val="1197232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a:t>
            </a:r>
            <a:endParaRPr lang="en-GB" dirty="0"/>
          </a:p>
        </p:txBody>
      </p:sp>
      <p:sp>
        <p:nvSpPr>
          <p:cNvPr id="3" name="Slide Number Placeholder 2"/>
          <p:cNvSpPr>
            <a:spLocks noGrp="1"/>
          </p:cNvSpPr>
          <p:nvPr>
            <p:ph type="sldNum" sz="quarter" idx="12"/>
          </p:nvPr>
        </p:nvSpPr>
        <p:spPr/>
        <p:txBody>
          <a:bodyPr/>
          <a:lstStyle/>
          <a:p>
            <a:fld id="{AC773E0F-623C-4CA3-9EF6-BF5D46570125}" type="slidenum">
              <a:rPr lang="ar-SA" smtClean="0"/>
              <a:t>9</a:t>
            </a:fld>
            <a:endParaRPr lang="ar-SA"/>
          </a:p>
        </p:txBody>
      </p:sp>
      <p:sp>
        <p:nvSpPr>
          <p:cNvPr id="4" name="Content Placeholder 3"/>
          <p:cNvSpPr>
            <a:spLocks noGrp="1"/>
          </p:cNvSpPr>
          <p:nvPr>
            <p:ph sz="quarter" idx="1"/>
          </p:nvPr>
        </p:nvSpPr>
        <p:spPr/>
        <p:txBody>
          <a:bodyPr/>
          <a:lstStyle/>
          <a:p>
            <a:pPr marL="0" indent="0" algn="l">
              <a:buNone/>
            </a:pPr>
            <a:r>
              <a:rPr lang="en-GB" dirty="0" smtClean="0"/>
              <a:t>- Business </a:t>
            </a:r>
            <a:r>
              <a:rPr lang="en-GB" dirty="0"/>
              <a:t>letters should be typed and composed in a common font such as </a:t>
            </a:r>
            <a:r>
              <a:rPr lang="en-GB" b="1" dirty="0"/>
              <a:t>Arial or Times New Roman</a:t>
            </a:r>
            <a:r>
              <a:rPr lang="en-GB" dirty="0" smtClean="0"/>
              <a:t>.</a:t>
            </a:r>
          </a:p>
          <a:p>
            <a:pPr marL="0" indent="0" algn="l">
              <a:buNone/>
            </a:pPr>
            <a:endParaRPr lang="en-GB" dirty="0" smtClean="0"/>
          </a:p>
          <a:p>
            <a:pPr marL="0" indent="0" algn="l">
              <a:buNone/>
            </a:pPr>
            <a:r>
              <a:rPr lang="en-GB" dirty="0"/>
              <a:t> </a:t>
            </a:r>
            <a:r>
              <a:rPr lang="en-GB" dirty="0" smtClean="0"/>
              <a:t>- Don't </a:t>
            </a:r>
            <a:r>
              <a:rPr lang="en-GB" dirty="0"/>
              <a:t>use </a:t>
            </a:r>
            <a:r>
              <a:rPr lang="en-GB" dirty="0" smtClean="0"/>
              <a:t>colours </a:t>
            </a:r>
            <a:r>
              <a:rPr lang="en-GB" dirty="0"/>
              <a:t>other than </a:t>
            </a:r>
            <a:r>
              <a:rPr lang="en-GB" b="1" dirty="0"/>
              <a:t>black and white </a:t>
            </a:r>
            <a:r>
              <a:rPr lang="en-GB" dirty="0"/>
              <a:t>in a </a:t>
            </a:r>
            <a:endParaRPr lang="en-GB" dirty="0" smtClean="0"/>
          </a:p>
          <a:p>
            <a:pPr marL="0" indent="0" algn="l">
              <a:buNone/>
            </a:pPr>
            <a:r>
              <a:rPr lang="en-GB" dirty="0" smtClean="0"/>
              <a:t>business </a:t>
            </a:r>
            <a:r>
              <a:rPr lang="en-GB" dirty="0" smtClean="0"/>
              <a:t>letter.</a:t>
            </a:r>
            <a:endParaRPr lang="en-GB" dirty="0" smtClean="0"/>
          </a:p>
          <a:p>
            <a:pPr marL="0" indent="0" algn="l">
              <a:buNone/>
            </a:pPr>
            <a:endParaRPr lang="en-GB" dirty="0" smtClean="0"/>
          </a:p>
          <a:p>
            <a:pPr marL="0" indent="0" algn="l">
              <a:buNone/>
            </a:pPr>
            <a:endParaRPr lang="en-GB" dirty="0"/>
          </a:p>
          <a:p>
            <a:pPr marL="0" indent="0" algn="l">
              <a:buNone/>
            </a:pPr>
            <a:r>
              <a:rPr lang="en-GB" dirty="0" smtClean="0"/>
              <a:t>- The body should </a:t>
            </a:r>
            <a:r>
              <a:rPr lang="en-GB" dirty="0"/>
              <a:t>be </a:t>
            </a:r>
            <a:r>
              <a:rPr lang="en-GB" b="1" dirty="0"/>
              <a:t>left </a:t>
            </a:r>
            <a:r>
              <a:rPr lang="en-GB" b="1" dirty="0" smtClean="0"/>
              <a:t>justified</a:t>
            </a:r>
            <a:r>
              <a:rPr lang="en-GB" dirty="0" smtClean="0"/>
              <a:t>.</a:t>
            </a:r>
            <a:endParaRPr lang="en-GB" dirty="0"/>
          </a:p>
        </p:txBody>
      </p:sp>
    </p:spTree>
    <p:extLst>
      <p:ext uri="{BB962C8B-B14F-4D97-AF65-F5344CB8AC3E}">
        <p14:creationId xmlns:p14="http://schemas.microsoft.com/office/powerpoint/2010/main" val="163265650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401</TotalTime>
  <Words>376</Words>
  <Application>Microsoft Office PowerPoint</Application>
  <PresentationFormat>On-screen Show (4:3)</PresentationFormat>
  <Paragraphs>78</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Civic</vt:lpstr>
      <vt:lpstr>Document Processing</vt:lpstr>
      <vt:lpstr>Definition </vt:lpstr>
      <vt:lpstr>Basic functions of Document processor(job)</vt:lpstr>
      <vt:lpstr>Basic Business Documents</vt:lpstr>
      <vt:lpstr>Business Letters.</vt:lpstr>
      <vt:lpstr>Business Letters(formatting)</vt:lpstr>
      <vt:lpstr>Business Letters(formatting)</vt:lpstr>
      <vt:lpstr>complimentary closing</vt:lpstr>
      <vt:lpstr>Comments </vt:lpstr>
      <vt:lpstr>The Body</vt:lpstr>
      <vt:lpstr>The Body</vt:lpstr>
      <vt:lpstr>The Body</vt:lpstr>
      <vt:lpstr>Memos</vt:lpstr>
      <vt:lpstr>Memos  </vt:lpstr>
      <vt:lpstr>Memos </vt:lpstr>
      <vt:lpstr>Heading</vt:lpstr>
      <vt:lpstr>Memo Body</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hend aloud</dc:creator>
  <cp:lastModifiedBy>user1</cp:lastModifiedBy>
  <cp:revision>21</cp:revision>
  <dcterms:created xsi:type="dcterms:W3CDTF">2014-09-13T19:56:33Z</dcterms:created>
  <dcterms:modified xsi:type="dcterms:W3CDTF">2015-02-07T13:58:02Z</dcterms:modified>
</cp:coreProperties>
</file>