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2" r:id="rId6"/>
    <p:sldId id="273" r:id="rId7"/>
    <p:sldId id="260" r:id="rId8"/>
    <p:sldId id="261" r:id="rId9"/>
    <p:sldId id="263" r:id="rId10"/>
    <p:sldId id="264" r:id="rId11"/>
    <p:sldId id="265" r:id="rId12"/>
    <p:sldId id="266" r:id="rId13"/>
    <p:sldId id="274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81" d="100"/>
          <a:sy n="81" d="100"/>
        </p:scale>
        <p:origin x="-105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9CB3C03-D085-4362-9A1E-B1C7AD41F242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6E102F6-1D05-4E77-89FB-3BBD3388A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2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D2E87-2017-4EFA-A6DE-C6893A42526A}" type="datetime1">
              <a:rPr lang="ar-SA" smtClean="0"/>
              <a:t>14/06/36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782C-F4C4-44D7-BF3E-4274B9966212}" type="datetime1">
              <a:rPr lang="ar-SA" smtClean="0"/>
              <a:t>14/06/36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F6CD-FFFA-49DE-922A-F335020C2EDB}" type="datetime1">
              <a:rPr lang="ar-SA" smtClean="0"/>
              <a:t>14/06/36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78C6-A224-46D5-9E96-BF66B1D7F59E}" type="datetime1">
              <a:rPr lang="ar-SA" smtClean="0"/>
              <a:t>14/06/36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70D3-2078-40A7-B6D9-7614E5522DA2}" type="datetime1">
              <a:rPr lang="ar-SA" smtClean="0"/>
              <a:t>14/06/36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DDD6D5E-AFA5-4919-9E59-7EC1BE35110B}" type="datetime1">
              <a:rPr lang="ar-SA" smtClean="0"/>
              <a:t>14/06/36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F791-D73F-4590-80E5-1CE974ED7A6A}" type="datetime1">
              <a:rPr lang="ar-SA" smtClean="0"/>
              <a:t>14/06/36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60AE-87AC-4F43-9FF9-E35E3D6AE9BA}" type="datetime1">
              <a:rPr lang="ar-SA" smtClean="0"/>
              <a:t>14/06/36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64690-3621-4850-AE01-27A23700EA34}" type="datetime1">
              <a:rPr lang="ar-SA" smtClean="0"/>
              <a:t>14/06/36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6881-FC23-47C1-AC52-5DF2F72A8CF5}" type="datetime1">
              <a:rPr lang="ar-SA" smtClean="0"/>
              <a:t>14/06/36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5F1E63F-51EA-4215-B197-FCF8B0BAAC55}" type="datetime1">
              <a:rPr lang="ar-SA" smtClean="0"/>
              <a:t>14/06/36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75DF292-814C-4F8B-8456-AAB0C2705E32}" type="datetime1">
              <a:rPr lang="ar-SA" smtClean="0"/>
              <a:t>14/06/36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C6FBCB-2CA3-4C96-A5DF-0273D97A37AC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Formal Report project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Keyboarding &amp; document processing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064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page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chemeClr val="accent1"/>
                </a:solidFill>
              </a:rPr>
              <a:t>Create cover page using the insert cover page feature in word .use the following information to complete the cover page :</a:t>
            </a:r>
            <a:r>
              <a:rPr lang="en-US" dirty="0" smtClean="0"/>
              <a:t> </a:t>
            </a:r>
          </a:p>
          <a:p>
            <a:pPr marL="0" indent="0" algn="l">
              <a:buNone/>
            </a:pPr>
            <a:r>
              <a:rPr lang="en-US" sz="2400" dirty="0" smtClean="0"/>
              <a:t>Select a suitable cover page from the word gallery that includes </a:t>
            </a:r>
            <a:r>
              <a:rPr lang="en-US" sz="2400" dirty="0" smtClean="0">
                <a:solidFill>
                  <a:schemeClr val="accent1"/>
                </a:solidFill>
              </a:rPr>
              <a:t>(1)</a:t>
            </a:r>
            <a:r>
              <a:rPr lang="en-US" sz="2400" dirty="0" smtClean="0"/>
              <a:t> company name  , </a:t>
            </a:r>
            <a:r>
              <a:rPr lang="en-US" sz="2400" dirty="0" smtClean="0">
                <a:solidFill>
                  <a:schemeClr val="accent1"/>
                </a:solidFill>
              </a:rPr>
              <a:t>( 2) </a:t>
            </a:r>
            <a:r>
              <a:rPr lang="en-US" sz="2400" dirty="0" smtClean="0"/>
              <a:t>report title , </a:t>
            </a:r>
            <a:r>
              <a:rPr lang="en-US" sz="2400" dirty="0" smtClean="0">
                <a:solidFill>
                  <a:schemeClr val="accent1"/>
                </a:solidFill>
              </a:rPr>
              <a:t>( 3) </a:t>
            </a:r>
            <a:r>
              <a:rPr lang="en-US" sz="2400" dirty="0" smtClean="0"/>
              <a:t>author , and </a:t>
            </a:r>
            <a:r>
              <a:rPr lang="en-US" sz="2400" dirty="0" smtClean="0">
                <a:solidFill>
                  <a:schemeClr val="accent1"/>
                </a:solidFill>
              </a:rPr>
              <a:t>(4)</a:t>
            </a:r>
            <a:r>
              <a:rPr lang="en-US" sz="2400" dirty="0" smtClean="0"/>
              <a:t> name . Delete any extra elements on the page 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80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is a list that is placed at the beginning of some books. It shows how the book is divided into sections and at which page each section begins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52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To create a table of contents </a:t>
            </a:r>
            <a:r>
              <a:rPr lang="en-US" dirty="0" smtClean="0"/>
              <a:t>:</a:t>
            </a:r>
          </a:p>
          <a:p>
            <a:pPr algn="l" rtl="0"/>
            <a:r>
              <a:rPr lang="en-US" sz="2000" dirty="0" smtClean="0"/>
              <a:t>Type the title in Calibri 14 pt. Bold .A title style will be applied later to conform with title  in your report.</a:t>
            </a:r>
          </a:p>
          <a:p>
            <a:pPr algn="l" rtl="0"/>
            <a:r>
              <a:rPr lang="en-US" sz="2000" dirty="0" smtClean="0"/>
              <a:t>Type the side headings in all-caps at left margin.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 smtClean="0"/>
              <a:t>Type the paragraph heading in upper-and lowercase .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83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13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Uzer\Downloads\IMG_367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6" b="12354"/>
          <a:stretch/>
        </p:blipFill>
        <p:spPr bwMode="auto">
          <a:xfrm>
            <a:off x="152400" y="808892"/>
            <a:ext cx="8602133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02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 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23936"/>
            <a:ext cx="5181600" cy="5703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561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accent1"/>
                </a:solidFill>
              </a:rPr>
              <a:t>the definition of a bibliography </a:t>
            </a:r>
            <a:r>
              <a:rPr lang="en-US" dirty="0" smtClean="0">
                <a:solidFill>
                  <a:schemeClr val="accent1"/>
                </a:solidFill>
              </a:rPr>
              <a:t>:-</a:t>
            </a:r>
            <a:r>
              <a:rPr lang="en-US" dirty="0" smtClean="0"/>
              <a:t>is </a:t>
            </a:r>
            <a:r>
              <a:rPr lang="en-US" dirty="0"/>
              <a:t>a list of sources you used when writing a scholarly article or paper or a list of books or articles an author has published on a specific subject.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617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 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37" y="2057400"/>
            <a:ext cx="8574446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480066"/>
            <a:ext cx="2895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Book</a:t>
            </a:r>
            <a:r>
              <a:rPr lang="en-US" dirty="0" smtClean="0"/>
              <a:t> :-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975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 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80066"/>
            <a:ext cx="2895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Article </a:t>
            </a:r>
            <a:r>
              <a:rPr lang="en-US" dirty="0" smtClean="0"/>
              <a:t> :-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7836046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573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 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80066"/>
            <a:ext cx="2895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Online article</a:t>
            </a:r>
            <a:r>
              <a:rPr lang="en-US" dirty="0" smtClean="0"/>
              <a:t>:-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76962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51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Correctly format a multipage business report .</a:t>
            </a:r>
          </a:p>
          <a:p>
            <a:pPr algn="l" rtl="0"/>
            <a:r>
              <a:rPr lang="en-US" dirty="0" smtClean="0"/>
              <a:t>Demonstrate acceptable language arts skills in using abbreviations .</a:t>
            </a:r>
          </a:p>
          <a:p>
            <a:pPr algn="l" rtl="0"/>
            <a:r>
              <a:rPr lang="en-US" dirty="0" smtClean="0"/>
              <a:t>Correctly format a cover page , a table of contents, and a bibliography.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609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Report project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Follow these steps to create the business report :</a:t>
            </a:r>
          </a:p>
          <a:p>
            <a:pPr algn="l" rtl="0"/>
            <a:r>
              <a:rPr lang="en-US" sz="2400" dirty="0" smtClean="0"/>
              <a:t>Press enter 2 times, type the title in all-caps , and press Enter 1 time .</a:t>
            </a:r>
          </a:p>
          <a:p>
            <a:pPr algn="l" rtl="0"/>
            <a:r>
              <a:rPr lang="en-US" sz="2400" dirty="0" smtClean="0"/>
              <a:t>Type the byline information in upper-and lowercase letters , and press Enter 1 time after each line; then type the date , and press Enter 2 times .</a:t>
            </a:r>
          </a:p>
          <a:p>
            <a:pPr algn="l" rtl="0"/>
            <a:r>
              <a:rPr lang="en-US" sz="2400" dirty="0" smtClean="0"/>
              <a:t>Type the first paragraph ; then press Enter 1 time .</a:t>
            </a:r>
          </a:p>
          <a:p>
            <a:pPr algn="l" rtl="0"/>
            <a:r>
              <a:rPr lang="en-US" sz="2400" dirty="0" smtClean="0"/>
              <a:t>Type the side heading in all-caps, and  press Enter 1 time .(Additional spacing will be added above the side heading later when the heading 2 style is applied )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902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Report project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4000"/>
            <a:ext cx="8503920" cy="4572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Follow these steps to create the business report :</a:t>
            </a:r>
          </a:p>
          <a:p>
            <a:pPr algn="l" rtl="0"/>
            <a:r>
              <a:rPr lang="en-US" dirty="0" smtClean="0"/>
              <a:t>Continue in like manner until all paragraph and side heading have been typed .</a:t>
            </a:r>
          </a:p>
          <a:p>
            <a:pPr algn="l" rtl="0"/>
            <a:r>
              <a:rPr lang="en-US" dirty="0" smtClean="0"/>
              <a:t>Insert a header that display on all pages except the  first page .Type project title at left margin ,and type page followed by space and automatic page number at the right margin .</a:t>
            </a:r>
          </a:p>
          <a:p>
            <a:pPr algn="l" rtl="0"/>
            <a:r>
              <a:rPr lang="en-US" dirty="0" smtClean="0"/>
              <a:t>Select all header text and format it using Cambria.</a:t>
            </a: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00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5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zer\Downloads\IMG_3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081" y="30480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35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6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Uzer\Downloads\IMG_3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081" y="30480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08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Arts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C00000"/>
                </a:solidFill>
              </a:rPr>
              <a:t>ABBREVIATIONS </a:t>
            </a:r>
          </a:p>
          <a:p>
            <a:pPr marL="0" indent="0" algn="l" rtl="0">
              <a:buNone/>
            </a:pPr>
            <a:r>
              <a:rPr lang="en-US" dirty="0" smtClean="0"/>
              <a:t>In technical writing ,on forms and in tables ,abbreviate units of measure when they occur frequently .Do not use periods 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For example </a:t>
            </a:r>
          </a:p>
          <a:p>
            <a:pPr marL="0" indent="0" algn="l" rtl="0">
              <a:buNone/>
            </a:pPr>
            <a:r>
              <a:rPr lang="en-US" dirty="0" smtClean="0"/>
              <a:t>5 </a:t>
            </a:r>
            <a:r>
              <a:rPr lang="en-US" dirty="0" err="1" smtClean="0">
                <a:solidFill>
                  <a:srgbClr val="7030A0"/>
                </a:solidFill>
              </a:rPr>
              <a:t>ft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10 </a:t>
            </a:r>
            <a:r>
              <a:rPr lang="en-US" dirty="0" smtClean="0">
                <a:solidFill>
                  <a:srgbClr val="7030A0"/>
                </a:solidFill>
              </a:rPr>
              <a:t>in</a:t>
            </a:r>
            <a:r>
              <a:rPr lang="en-US" dirty="0" smtClean="0"/>
              <a:t>      ( </a:t>
            </a:r>
            <a:r>
              <a:rPr lang="en-US" dirty="0" err="1" smtClean="0">
                <a:solidFill>
                  <a:srgbClr val="7030A0"/>
                </a:solidFill>
              </a:rPr>
              <a:t>ft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smtClean="0"/>
              <a:t>feet , </a:t>
            </a:r>
            <a:r>
              <a:rPr lang="en-US" dirty="0" smtClean="0">
                <a:solidFill>
                  <a:srgbClr val="7030A0"/>
                </a:solidFill>
              </a:rPr>
              <a:t>in</a:t>
            </a:r>
            <a:r>
              <a:rPr lang="en-US" dirty="0" smtClean="0"/>
              <a:t> : inches ) .</a:t>
            </a:r>
          </a:p>
          <a:p>
            <a:pPr marL="0" indent="0" algn="l" rtl="0">
              <a:buNone/>
            </a:pPr>
            <a:r>
              <a:rPr lang="en-US" dirty="0" smtClean="0"/>
              <a:t>50 </a:t>
            </a:r>
            <a:r>
              <a:rPr lang="en-US" dirty="0" smtClean="0">
                <a:solidFill>
                  <a:srgbClr val="7030A0"/>
                </a:solidFill>
              </a:rPr>
              <a:t>mph </a:t>
            </a:r>
            <a:r>
              <a:rPr lang="en-US" dirty="0" smtClean="0"/>
              <a:t>       ( mile per hour ).</a:t>
            </a:r>
          </a:p>
          <a:p>
            <a:pPr marL="0" indent="0" algn="l" rtl="0">
              <a:buNone/>
            </a:pPr>
            <a:r>
              <a:rPr lang="en-US" dirty="0" smtClean="0"/>
              <a:t>2 </a:t>
            </a:r>
            <a:r>
              <a:rPr lang="en-US" dirty="0" err="1" smtClean="0">
                <a:solidFill>
                  <a:srgbClr val="7030A0"/>
                </a:solidFill>
              </a:rPr>
              <a:t>yrs</a:t>
            </a:r>
            <a:r>
              <a:rPr lang="en-US" dirty="0" smtClean="0"/>
              <a:t> 10 </a:t>
            </a:r>
            <a:r>
              <a:rPr lang="en-US" dirty="0" err="1" smtClean="0">
                <a:solidFill>
                  <a:srgbClr val="7030A0"/>
                </a:solidFill>
              </a:rPr>
              <a:t>mo</a:t>
            </a:r>
            <a:r>
              <a:rPr lang="en-US" dirty="0" smtClean="0"/>
              <a:t> ( </a:t>
            </a:r>
            <a:r>
              <a:rPr lang="en-US" dirty="0" err="1" smtClean="0">
                <a:solidFill>
                  <a:srgbClr val="7030A0"/>
                </a:solidFill>
              </a:rPr>
              <a:t>yrs</a:t>
            </a:r>
            <a:r>
              <a:rPr lang="en-US" dirty="0" smtClean="0">
                <a:solidFill>
                  <a:srgbClr val="7030A0"/>
                </a:solidFill>
              </a:rPr>
              <a:t>:</a:t>
            </a:r>
            <a:r>
              <a:rPr lang="en-US" dirty="0" smtClean="0"/>
              <a:t> year , </a:t>
            </a:r>
            <a:r>
              <a:rPr lang="en-US" dirty="0" err="1" smtClean="0">
                <a:solidFill>
                  <a:srgbClr val="7030A0"/>
                </a:solidFill>
              </a:rPr>
              <a:t>mo</a:t>
            </a:r>
            <a:r>
              <a:rPr lang="en-US" dirty="0" smtClean="0">
                <a:solidFill>
                  <a:srgbClr val="7030A0"/>
                </a:solidFill>
              </a:rPr>
              <a:t> :</a:t>
            </a:r>
            <a:r>
              <a:rPr lang="en-US" dirty="0" smtClean="0"/>
              <a:t> month ) 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974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Arts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C00000"/>
                </a:solidFill>
              </a:rPr>
              <a:t>ABBREVIATIONS </a:t>
            </a:r>
          </a:p>
          <a:p>
            <a:pPr marL="0" indent="0" algn="l" rtl="0">
              <a:buNone/>
            </a:pPr>
            <a:r>
              <a:rPr lang="en-US" dirty="0" smtClean="0"/>
              <a:t>In most lower cases abbreviations made up of single initials , use a periods after each initial but no internal spaces 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For example </a:t>
            </a:r>
          </a:p>
          <a:p>
            <a:pPr marL="0" indent="0" algn="l" rtl="0">
              <a:buNone/>
            </a:pPr>
            <a:r>
              <a:rPr lang="en-US" dirty="0" smtClean="0"/>
              <a:t>a.m.      p.m.      i.e.   e.g.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8</a:t>
            </a:fld>
            <a:endParaRPr lang="ar-S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506175"/>
              </p:ext>
            </p:extLst>
          </p:nvPr>
        </p:nvGraphicFramePr>
        <p:xfrm>
          <a:off x="1066800" y="434340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abbreviation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Ante Meridiem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a.m.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Post Meridiem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p.m.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12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page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chemeClr val="accent1"/>
                </a:solidFill>
              </a:rPr>
              <a:t>Definition  of cover page : </a:t>
            </a:r>
            <a:r>
              <a:rPr lang="en-US" dirty="0"/>
              <a:t>Formal letter describing the accompanying documents and/or other items and the </a:t>
            </a:r>
            <a:r>
              <a:rPr lang="en-US" dirty="0" smtClean="0"/>
              <a:t>reasons </a:t>
            </a:r>
            <a:r>
              <a:rPr lang="en-US" dirty="0"/>
              <a:t>for sending them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FBCB-2CA3-4C96-A5DF-0273D97A37AC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511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281</TotalTime>
  <Words>559</Words>
  <Application>Microsoft Office PowerPoint</Application>
  <PresentationFormat>On-screen Show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Keyboarding &amp; document processing</vt:lpstr>
      <vt:lpstr>Objectives </vt:lpstr>
      <vt:lpstr>Formal Report project</vt:lpstr>
      <vt:lpstr>Formal Report project</vt:lpstr>
      <vt:lpstr>PowerPoint Presentation</vt:lpstr>
      <vt:lpstr>PowerPoint Presentation</vt:lpstr>
      <vt:lpstr>Language Arts</vt:lpstr>
      <vt:lpstr>Language Arts</vt:lpstr>
      <vt:lpstr>Cover page </vt:lpstr>
      <vt:lpstr>Cover page </vt:lpstr>
      <vt:lpstr>Table of content </vt:lpstr>
      <vt:lpstr>Table of content </vt:lpstr>
      <vt:lpstr>PowerPoint Presentation</vt:lpstr>
      <vt:lpstr>Table of content </vt:lpstr>
      <vt:lpstr>Bibliography </vt:lpstr>
      <vt:lpstr>Bibliography </vt:lpstr>
      <vt:lpstr>Bibliography </vt:lpstr>
      <vt:lpstr>Bibliography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 &amp; document processing</dc:title>
  <dc:creator>hend aloud</dc:creator>
  <cp:lastModifiedBy>user1</cp:lastModifiedBy>
  <cp:revision>25</cp:revision>
  <dcterms:created xsi:type="dcterms:W3CDTF">2014-11-15T14:39:57Z</dcterms:created>
  <dcterms:modified xsi:type="dcterms:W3CDTF">2015-04-03T17:01:19Z</dcterms:modified>
</cp:coreProperties>
</file>