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5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71BC9F-6ED2-4AC5-B8EB-549AA63DA878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C14CF6-02F8-4A8E-B6C2-501CC333C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7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ADF0-C954-40C2-A39E-F647B95C95FC}" type="datetime1">
              <a:rPr lang="ar-SA" smtClean="0"/>
              <a:t>08/06/36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84D94-33C5-4C7A-9E9C-176681288A29}" type="datetime1">
              <a:rPr lang="ar-SA" smtClean="0"/>
              <a:t>08/06/36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5523E-BDAE-401F-8261-242855FA0D8E}" type="datetime1">
              <a:rPr lang="ar-SA" smtClean="0"/>
              <a:t>08/06/36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1E9-F0E0-4232-8A0D-740BA55F10A2}" type="datetime1">
              <a:rPr lang="ar-SA" smtClean="0"/>
              <a:t>08/06/36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6ED1-658A-47F2-B856-6135E963D668}" type="datetime1">
              <a:rPr lang="ar-SA" smtClean="0"/>
              <a:t>08/06/36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1394DE-E2D3-4843-B777-018CA12369ED}" type="datetime1">
              <a:rPr lang="ar-SA" smtClean="0"/>
              <a:t>08/06/36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FDE33-2D59-400E-BAE7-086A82A9E00C}" type="datetime1">
              <a:rPr lang="ar-SA" smtClean="0"/>
              <a:t>08/06/36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63302-F10B-4D9B-BE11-CF71133E15B9}" type="datetime1">
              <a:rPr lang="ar-SA" smtClean="0"/>
              <a:t>08/06/36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787F-A7A7-4AF8-9492-017715980B1A}" type="datetime1">
              <a:rPr lang="ar-SA" smtClean="0"/>
              <a:t>08/06/36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8479-FDEF-4497-AC0D-F77FE9F4F06D}" type="datetime1">
              <a:rPr lang="ar-SA" smtClean="0"/>
              <a:t>08/06/36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F53C06C-1760-455F-B9AE-C786D35E1A20}" type="datetime1">
              <a:rPr lang="ar-SA" smtClean="0"/>
              <a:t>08/06/36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4561A9B-D19F-4ACC-B597-C126A6ACC018}" type="datetime1">
              <a:rPr lang="ar-SA" smtClean="0"/>
              <a:t>08/06/36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International formatting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Keyboarding &amp; document processing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40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dirty="0"/>
              <a:t>format international URLs.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10</a:t>
            </a:fld>
            <a:endParaRPr lang="ar-SA"/>
          </a:p>
        </p:txBody>
      </p:sp>
      <p:pic>
        <p:nvPicPr>
          <p:cNvPr id="4098" name="Picture 2" descr="C:\Users\Uzer\Downloads\photo 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" t="6151" r="-940" b="41884"/>
          <a:stretch/>
        </p:blipFill>
        <p:spPr bwMode="auto">
          <a:xfrm>
            <a:off x="-29029" y="1894114"/>
            <a:ext cx="9007500" cy="360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3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Dot-style telephone numbers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In the United States, hyphens are used in telephone number.</a:t>
            </a:r>
          </a:p>
          <a:p>
            <a:pPr algn="l" rtl="0"/>
            <a:r>
              <a:rPr lang="en-US" sz="2400" dirty="0" smtClean="0"/>
              <a:t>A Hyphen is used after the 3-digit area code and after the first 3 digits of the telephone number.</a:t>
            </a:r>
          </a:p>
          <a:p>
            <a:pPr algn="l" rtl="0"/>
            <a:r>
              <a:rPr lang="en-US" sz="2400" dirty="0" smtClean="0"/>
              <a:t>Ex: 701-555-1234</a:t>
            </a:r>
          </a:p>
          <a:p>
            <a:pPr algn="l" rtl="0"/>
            <a:r>
              <a:rPr lang="en-US" sz="2400" dirty="0" smtClean="0"/>
              <a:t>Another format used in other countries, is to replace the hyphens with periods without spaces.</a:t>
            </a:r>
          </a:p>
          <a:p>
            <a:pPr algn="l" rtl="0"/>
            <a:r>
              <a:rPr lang="en-US" sz="2400" dirty="0" smtClean="0"/>
              <a:t>Ex: 701.555.4832</a:t>
            </a:r>
          </a:p>
          <a:p>
            <a:pPr algn="l" rtl="0"/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7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telephone access codes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12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Special access are needed to make a phone call from one country to another.</a:t>
            </a:r>
          </a:p>
          <a:p>
            <a:pPr algn="l" rtl="0"/>
            <a:r>
              <a:rPr lang="en-US" dirty="0" smtClean="0"/>
              <a:t>To make an international call, dial the IDD (international Direct Dialing) code first.</a:t>
            </a:r>
          </a:p>
          <a:p>
            <a:pPr algn="l" rtl="0"/>
            <a:r>
              <a:rPr lang="en-US" dirty="0" smtClean="0"/>
              <a:t>Then dial the country code for the country you are calling, next the area code.</a:t>
            </a:r>
          </a:p>
          <a:p>
            <a:pPr algn="l" rtl="0"/>
            <a:r>
              <a:rPr lang="en-US" dirty="0" smtClean="0"/>
              <a:t>An finally the telephone number.</a:t>
            </a:r>
          </a:p>
          <a:p>
            <a:pPr algn="l" rtl="0"/>
            <a:r>
              <a:rPr lang="en-US" dirty="0" smtClean="0"/>
              <a:t>Ex: +1 -323-555-8923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telephone access codes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13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Uzer\Downloads\photo 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t="6148" r="-1816" b="-1817"/>
          <a:stretch/>
        </p:blipFill>
        <p:spPr bwMode="auto">
          <a:xfrm>
            <a:off x="685800" y="1026000"/>
            <a:ext cx="7956000" cy="58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01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Language art of using a comma.</a:t>
            </a:r>
          </a:p>
          <a:p>
            <a:pPr algn="l" rtl="0"/>
            <a:r>
              <a:rPr lang="en-US" sz="2400" dirty="0" smtClean="0"/>
              <a:t>Correctly use Word’s paper size.</a:t>
            </a:r>
          </a:p>
          <a:p>
            <a:pPr algn="l" rtl="0"/>
            <a:r>
              <a:rPr lang="en-US" sz="2400" dirty="0" smtClean="0"/>
              <a:t>Correctly format a letter and a table on metric paper.</a:t>
            </a:r>
          </a:p>
          <a:p>
            <a:pPr algn="l" rtl="0"/>
            <a:r>
              <a:rPr lang="en-US" sz="2400" dirty="0" smtClean="0"/>
              <a:t>Correctly format a letter with an international address and a date line using the day/month/year format .</a:t>
            </a:r>
          </a:p>
          <a:p>
            <a:pPr algn="l" rtl="0"/>
            <a:r>
              <a:rPr lang="en-US" sz="2400" dirty="0" smtClean="0"/>
              <a:t>Correctly format international URLs.</a:t>
            </a:r>
          </a:p>
          <a:p>
            <a:pPr algn="l" rtl="0"/>
            <a:r>
              <a:rPr lang="en-US" sz="2400" dirty="0" smtClean="0"/>
              <a:t>Correctly format a letter, a table, and an email message with dot-style telephone number and international telephone access codes.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97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Word’s paper size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Metric  Paper size :</a:t>
            </a:r>
            <a:endParaRPr lang="en-US" dirty="0">
              <a:solidFill>
                <a:schemeClr val="accent1"/>
              </a:solidFill>
            </a:endParaRPr>
          </a:p>
          <a:p>
            <a:pPr algn="l" rtl="0"/>
            <a:r>
              <a:rPr lang="en-US" dirty="0" smtClean="0"/>
              <a:t>Paper size for correspondence in the United States is typically 8.5 by 11 inches.</a:t>
            </a:r>
          </a:p>
          <a:p>
            <a:pPr algn="l" rtl="0"/>
            <a:r>
              <a:rPr lang="en-US" dirty="0" smtClean="0"/>
              <a:t>Correspondence in most foreign countries is often formatted on metric-sized paper.</a:t>
            </a:r>
          </a:p>
          <a:p>
            <a:pPr algn="l" rtl="0"/>
            <a:r>
              <a:rPr lang="en-US" dirty="0" smtClean="0"/>
              <a:t>The most popular of these is called A4 paper.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727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Word’s paper size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A4 Metric Paper</a:t>
            </a:r>
          </a:p>
          <a:p>
            <a:pPr marL="0" indent="0" algn="l" rtl="0">
              <a:buNone/>
            </a:pP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4</a:t>
            </a:fld>
            <a:endParaRPr lang="ar-SA"/>
          </a:p>
        </p:txBody>
      </p:sp>
      <p:pic>
        <p:nvPicPr>
          <p:cNvPr id="2050" name="Picture 2" descr="C:\Users\Uzer\Downloads\photo 1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5" b="-23625"/>
          <a:stretch/>
        </p:blipFill>
        <p:spPr bwMode="auto">
          <a:xfrm>
            <a:off x="3276600" y="1451429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3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format a letter with an international address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International Addresses in Letters:</a:t>
            </a:r>
          </a:p>
          <a:p>
            <a:pPr marL="0" indent="0" algn="l" rtl="0">
              <a:buNone/>
            </a:pPr>
            <a:endParaRPr lang="en-US" sz="2400" b="1" dirty="0">
              <a:solidFill>
                <a:schemeClr val="accent1"/>
              </a:solidFill>
            </a:endParaRPr>
          </a:p>
          <a:p>
            <a:pPr marL="0" indent="0" algn="l" rtl="0">
              <a:buNone/>
            </a:pPr>
            <a:r>
              <a:rPr lang="en-US" sz="2400" b="1" dirty="0" smtClean="0"/>
              <a:t>The most technologically efficient formats for international addresses will be used, including the use of </a:t>
            </a:r>
            <a:r>
              <a:rPr lang="en-US" sz="2400" b="1" dirty="0" smtClean="0">
                <a:solidFill>
                  <a:srgbClr val="C00000"/>
                </a:solidFill>
              </a:rPr>
              <a:t>all-caps</a:t>
            </a:r>
            <a:r>
              <a:rPr lang="en-US" sz="2400" b="1" dirty="0" smtClean="0"/>
              <a:t> and the name of the country spelled out as the last entry of the address</a:t>
            </a:r>
          </a:p>
          <a:p>
            <a:pPr marL="0" indent="0" algn="l" rtl="0">
              <a:buNone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 marL="0" indent="0" algn="l" rtl="0">
              <a:buNone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 marL="0" indent="0" algn="l" rtl="0">
              <a:buNone/>
            </a:pPr>
            <a:endParaRPr lang="ar-SA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04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format a letter with an international address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6</a:t>
            </a:fld>
            <a:endParaRPr lang="ar-SA"/>
          </a:p>
        </p:txBody>
      </p:sp>
      <p:pic>
        <p:nvPicPr>
          <p:cNvPr id="1026" name="Picture 2" descr="C:\Users\Uzer\Downloads\photo 2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3" t="12160" r="305" b="6931"/>
          <a:stretch/>
        </p:blipFill>
        <p:spPr bwMode="auto">
          <a:xfrm>
            <a:off x="1981200" y="-25400"/>
            <a:ext cx="5529000" cy="688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89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Day/Month/Year Format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In international correspondence, the date line is often formatted in this sequence :</a:t>
            </a:r>
          </a:p>
          <a:p>
            <a:pPr marL="0" indent="0" algn="l" rtl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Day,month,year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60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Day/Month/Year Format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8</a:t>
            </a:fld>
            <a:endParaRPr lang="ar-SA"/>
          </a:p>
        </p:txBody>
      </p:sp>
      <p:pic>
        <p:nvPicPr>
          <p:cNvPr id="3074" name="Picture 2" descr="C:\Users\Uzer\Downloads\photo 3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20930" r="2606" b="10562"/>
          <a:stretch/>
        </p:blipFill>
        <p:spPr bwMode="auto">
          <a:xfrm>
            <a:off x="720000" y="1600200"/>
            <a:ext cx="7704000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dirty="0"/>
              <a:t>format international URLs.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Uniform Resource Locators (URLs):</a:t>
            </a:r>
          </a:p>
          <a:p>
            <a:pPr algn="l" rtl="0"/>
            <a:r>
              <a:rPr lang="en-US" dirty="0" smtClean="0"/>
              <a:t>URLs identify a site on the World Wide Web where specific information can be found.</a:t>
            </a:r>
          </a:p>
          <a:p>
            <a:pPr algn="l" rtl="0"/>
            <a:r>
              <a:rPr lang="en-US" dirty="0" smtClean="0"/>
              <a:t>An abbreviation for a country is often included in the URL.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307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376</TotalTime>
  <Words>378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Keyboarding &amp; document processing </vt:lpstr>
      <vt:lpstr>Objectives </vt:lpstr>
      <vt:lpstr>Word’s paper size</vt:lpstr>
      <vt:lpstr>Word’s paper size</vt:lpstr>
      <vt:lpstr>format a letter with an international address</vt:lpstr>
      <vt:lpstr>format a letter with an international address</vt:lpstr>
      <vt:lpstr>Day/Month/Year Format</vt:lpstr>
      <vt:lpstr>Day/Month/Year Format</vt:lpstr>
      <vt:lpstr>format international URLs.</vt:lpstr>
      <vt:lpstr>format international URLs.</vt:lpstr>
      <vt:lpstr>Dot-style telephone numbers</vt:lpstr>
      <vt:lpstr>International telephone access codes</vt:lpstr>
      <vt:lpstr>International telephone access codes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 aloud</dc:creator>
  <cp:lastModifiedBy>user1</cp:lastModifiedBy>
  <cp:revision>31</cp:revision>
  <dcterms:created xsi:type="dcterms:W3CDTF">2014-10-09T23:05:23Z</dcterms:created>
  <dcterms:modified xsi:type="dcterms:W3CDTF">2015-03-28T13:35:23Z</dcterms:modified>
</cp:coreProperties>
</file>