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0"/>
  </p:notesMasterIdLst>
  <p:sldIdLst>
    <p:sldId id="256" r:id="rId2"/>
    <p:sldId id="272" r:id="rId3"/>
    <p:sldId id="260" r:id="rId4"/>
    <p:sldId id="261" r:id="rId5"/>
    <p:sldId id="262" r:id="rId6"/>
    <p:sldId id="258" r:id="rId7"/>
    <p:sldId id="263" r:id="rId8"/>
    <p:sldId id="265" r:id="rId9"/>
    <p:sldId id="276" r:id="rId10"/>
    <p:sldId id="27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97FDB-BA7E-4673-A073-8D7E24DFCAE6}" type="datetimeFigureOut">
              <a:rPr lang="ar-SA" smtClean="0"/>
              <a:t>09/05/36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02FDCC-B5F6-48C6-8238-8BE550F138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984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2FDCC-B5F6-48C6-8238-8BE550F13823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221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8BCB9-0D67-43C2-ACC0-E32A21659E60}" type="datetime1">
              <a:rPr lang="ar-SA" smtClean="0"/>
              <a:t>09/05/36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8865-E25E-48AB-A661-34BACC557426}" type="datetime1">
              <a:rPr lang="ar-SA" smtClean="0"/>
              <a:t>09/05/36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A426-1D5E-4760-B787-C216E237C1D9}" type="datetime1">
              <a:rPr lang="ar-SA" smtClean="0"/>
              <a:t>09/05/36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0E6D3-0A5F-4E7C-8709-62A2ADCC5639}" type="datetime1">
              <a:rPr lang="ar-SA" smtClean="0"/>
              <a:t>09/05/36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7D2F-FB22-458A-AF0C-8807A86C59AC}" type="datetime1">
              <a:rPr lang="ar-SA" smtClean="0"/>
              <a:t>09/05/36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05BDD11-65ED-433F-8A6E-484CFC23AA37}" type="datetime1">
              <a:rPr lang="ar-SA" smtClean="0"/>
              <a:t>09/05/36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E02D-D37F-446E-B19F-885904EE75B3}" type="datetime1">
              <a:rPr lang="ar-SA" smtClean="0"/>
              <a:t>09/05/36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B825-2748-4BAC-A014-C55070D8457F}" type="datetime1">
              <a:rPr lang="ar-SA" smtClean="0"/>
              <a:t>09/05/36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F110-264B-447C-9229-53C5191B7EF1}" type="datetime1">
              <a:rPr lang="ar-SA" smtClean="0"/>
              <a:t>09/05/36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3408-48B2-45F3-8575-DC53ED8084AD}" type="datetime1">
              <a:rPr lang="ar-SA" smtClean="0"/>
              <a:t>09/05/36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2259A8-58D9-4330-8E1D-44030212BE5C}" type="datetime1">
              <a:rPr lang="ar-SA" smtClean="0"/>
              <a:t>09/05/36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A20912-C12E-4706-B95F-D2648F86E28C}" type="datetime1">
              <a:rPr lang="ar-SA" smtClean="0"/>
              <a:t>09/05/36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B5D504-6220-48BA-B6F5-16E46CE61F8A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Reports</a:t>
            </a:r>
            <a:endParaRPr lang="ar-SA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Keyboarding &amp; document processing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78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chemeClr val="accent1"/>
                </a:solidFill>
                <a:cs typeface="+mj-cs"/>
              </a:rPr>
              <a:t>MINUTES OF MEETING  :</a:t>
            </a:r>
          </a:p>
          <a:p>
            <a:pPr algn="l" rtl="0"/>
            <a:r>
              <a:rPr lang="en-US" sz="2400" dirty="0" smtClean="0">
                <a:cs typeface="+mj-cs"/>
              </a:rPr>
              <a:t>Items discussed during a meeting are officially recorder as the minutes of meeting.</a:t>
            </a:r>
          </a:p>
          <a:p>
            <a:pPr marL="0" indent="0" algn="l" rtl="0">
              <a:buNone/>
            </a:pPr>
            <a:endParaRPr lang="en-US" sz="2000" dirty="0"/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22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 and 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000" b="1" dirty="0" smtClean="0">
                <a:solidFill>
                  <a:schemeClr val="accent1"/>
                </a:solidFill>
                <a:cs typeface="+mj-cs"/>
              </a:rPr>
              <a:t>MINUTES OF MEETING  :</a:t>
            </a:r>
          </a:p>
          <a:p>
            <a:pPr algn="l" rtl="0"/>
            <a:r>
              <a:rPr lang="en-US" sz="1800" dirty="0" smtClean="0">
                <a:cs typeface="+mj-cs"/>
              </a:rPr>
              <a:t>Press enter 5 times to begin the first line of the minutes .</a:t>
            </a:r>
          </a:p>
          <a:p>
            <a:pPr algn="l" rtl="0"/>
            <a:r>
              <a:rPr lang="en-US" sz="1800" dirty="0" smtClean="0">
                <a:cs typeface="+mj-cs"/>
              </a:rPr>
              <a:t>Insert an open table with two columns and enough rows to accommodates the completed meeting minutes.</a:t>
            </a:r>
          </a:p>
          <a:p>
            <a:pPr algn="l" rtl="0"/>
            <a:r>
              <a:rPr lang="en-US" sz="1800" dirty="0" smtClean="0">
                <a:cs typeface="+mj-cs"/>
              </a:rPr>
              <a:t>Insert 1 blank line between each part of the heading block in Row 1.</a:t>
            </a:r>
          </a:p>
          <a:p>
            <a:pPr algn="l" rtl="0"/>
            <a:r>
              <a:rPr lang="en-US" sz="1800" dirty="0" smtClean="0">
                <a:cs typeface="+mj-cs"/>
              </a:rPr>
              <a:t>Type the first section heading in Row2 , column A , in all- caps and bold .</a:t>
            </a:r>
          </a:p>
          <a:p>
            <a:pPr algn="l" rtl="0"/>
            <a:r>
              <a:rPr lang="en-US" sz="1800" dirty="0" smtClean="0">
                <a:cs typeface="+mj-cs"/>
              </a:rPr>
              <a:t>Type the corresponding information in column B ; press Enter 1 time after the final line in column B.</a:t>
            </a:r>
          </a:p>
          <a:p>
            <a:pPr algn="l" rtl="0"/>
            <a:r>
              <a:rPr lang="en-US" sz="1800" dirty="0" smtClean="0">
                <a:cs typeface="+mj-cs"/>
              </a:rPr>
              <a:t>Move to the next row and repeat steps 4 and 5 until all remaining sections have been completed. </a:t>
            </a:r>
          </a:p>
          <a:p>
            <a:pPr algn="l" rtl="0"/>
            <a:r>
              <a:rPr lang="en-US" sz="1800" dirty="0" smtClean="0">
                <a:cs typeface="+mj-cs"/>
              </a:rPr>
              <a:t>Type the closing and signature lines in column B of the final row ; press Enter 4 times to allow room for the signature.</a:t>
            </a:r>
          </a:p>
          <a:p>
            <a:pPr marL="0" indent="0" algn="l" rtl="0">
              <a:buNone/>
            </a:pPr>
            <a:endParaRPr lang="en-US" sz="2000" dirty="0"/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05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 and 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sz="2000" dirty="0"/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562600" cy="5334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51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Manual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Procedures Manual </a:t>
            </a:r>
            <a:r>
              <a:rPr lang="en-US" sz="2000" b="1" dirty="0" smtClean="0">
                <a:solidFill>
                  <a:schemeClr val="accent1"/>
                </a:solidFill>
              </a:rPr>
              <a:t>:-</a:t>
            </a:r>
          </a:p>
          <a:p>
            <a:pPr marL="0" indent="0" algn="l" rtl="0">
              <a:buNone/>
            </a:pPr>
            <a:r>
              <a:rPr lang="en-US" sz="2000" dirty="0" smtClean="0">
                <a:cs typeface="+mj-cs"/>
              </a:rPr>
              <a:t>Organizations often prepare procedures manuals to assist employees in identifying the steps or methods they must follow to accomplish particular tasks .</a:t>
            </a:r>
          </a:p>
          <a:p>
            <a:pPr marL="0" indent="0" algn="l" rtl="0">
              <a:buNone/>
            </a:pPr>
            <a:endParaRPr lang="en-US" sz="2000" dirty="0">
              <a:cs typeface="+mj-cs"/>
            </a:endParaRPr>
          </a:p>
          <a:p>
            <a:pPr marL="0" indent="0" algn="l" rtl="0">
              <a:buNone/>
            </a:pPr>
            <a:r>
              <a:rPr lang="en-US" sz="2000" b="1" dirty="0" smtClean="0">
                <a:solidFill>
                  <a:schemeClr val="accent1"/>
                </a:solidFill>
                <a:cs typeface="+mj-cs"/>
              </a:rPr>
              <a:t>To format a procedures manual :-</a:t>
            </a:r>
          </a:p>
          <a:p>
            <a:pPr algn="l" rtl="0"/>
            <a:r>
              <a:rPr lang="en-US" sz="2000" dirty="0" smtClean="0">
                <a:cs typeface="+mj-cs"/>
              </a:rPr>
              <a:t>Insert a header ( suppressed on the first page ) with the company name followed by a comma and manual title at left margin .</a:t>
            </a:r>
          </a:p>
          <a:p>
            <a:pPr algn="l" rtl="0"/>
            <a:r>
              <a:rPr lang="en-US" sz="2000" dirty="0" smtClean="0">
                <a:cs typeface="+mj-cs"/>
              </a:rPr>
              <a:t>Move to right margin , and type the name of the report section in italic .</a:t>
            </a:r>
          </a:p>
          <a:p>
            <a:pPr algn="l" rtl="0"/>
            <a:r>
              <a:rPr lang="en-US" sz="2000" dirty="0" smtClean="0">
                <a:cs typeface="+mj-cs"/>
              </a:rPr>
              <a:t>Insert a footer with word page followed by a page number  filed center in the footer.</a:t>
            </a: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47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Manual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19200"/>
            <a:ext cx="4876799" cy="5410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87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formatted in columns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  <a:cs typeface="+mj-cs"/>
              </a:rPr>
              <a:t>Magazine Article :-</a:t>
            </a:r>
          </a:p>
          <a:p>
            <a:pPr marL="0" indent="0" algn="l" rtl="0">
              <a:buNone/>
            </a:pPr>
            <a:r>
              <a:rPr lang="en-US" sz="2000" dirty="0"/>
              <a:t>Magazine </a:t>
            </a:r>
            <a:r>
              <a:rPr lang="en-US" sz="2000" dirty="0" smtClean="0"/>
              <a:t>Article can be formatted as a newspaper –style column in which text flows from the bottom of one column to the top of the next column. </a:t>
            </a:r>
            <a:r>
              <a:rPr lang="en-US" sz="2000" dirty="0"/>
              <a:t>Magazine </a:t>
            </a:r>
            <a:r>
              <a:rPr lang="en-US" sz="2000" dirty="0" smtClean="0"/>
              <a:t>Article are generally formatted as 2- column reports.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666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formatted in columns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 to format Magazine Article with two columns :-</a:t>
            </a:r>
          </a:p>
          <a:p>
            <a:pPr algn="l" rtl="0"/>
            <a:r>
              <a:rPr lang="en-US" sz="2000" dirty="0" smtClean="0"/>
              <a:t>Turn hyphenation on .</a:t>
            </a:r>
          </a:p>
          <a:p>
            <a:pPr algn="l" rtl="0"/>
            <a:r>
              <a:rPr lang="en-US" sz="2000" dirty="0"/>
              <a:t>Press enter 5 times to begin the first line of the </a:t>
            </a:r>
            <a:r>
              <a:rPr lang="en-US" sz="1800" dirty="0"/>
              <a:t>Magazine Article 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000" dirty="0" smtClean="0"/>
              <a:t>Center and type the title in all-caps , bold , and 14-point.</a:t>
            </a:r>
          </a:p>
          <a:p>
            <a:pPr algn="l" rtl="0"/>
            <a:r>
              <a:rPr lang="en-US" sz="2000" dirty="0" smtClean="0"/>
              <a:t>Press enter 2 times ; then center and type the byline in upper-and lower-case ,bold ,and 12-point .</a:t>
            </a:r>
          </a:p>
          <a:p>
            <a:pPr algn="l" rtl="0"/>
            <a:r>
              <a:rPr lang="en-US" sz="2000" dirty="0"/>
              <a:t>Press enter 2 </a:t>
            </a:r>
            <a:r>
              <a:rPr lang="en-US" sz="2000" dirty="0" smtClean="0"/>
              <a:t>times and change to left alignment .</a:t>
            </a:r>
          </a:p>
          <a:p>
            <a:pPr algn="l" rtl="0"/>
            <a:r>
              <a:rPr lang="en-US" sz="2000" dirty="0" smtClean="0"/>
              <a:t>Type the article single-space ; insert 1 blank line before and after all side headings .</a:t>
            </a:r>
          </a:p>
          <a:p>
            <a:pPr algn="l" rtl="0"/>
            <a:r>
              <a:rPr lang="en-US" sz="2000" dirty="0" smtClean="0"/>
              <a:t>Select the body of the report , and change to justified alignment .</a:t>
            </a:r>
          </a:p>
          <a:p>
            <a:pPr algn="l" rtl="0"/>
            <a:r>
              <a:rPr lang="en-US" sz="2000" dirty="0" smtClean="0"/>
              <a:t>For a multipage article , insert a header (suppressed on first page) with the authors last name ,a space , and page number aligned at the right.</a:t>
            </a:r>
          </a:p>
          <a:p>
            <a:pPr algn="l" rtl="0"/>
            <a:r>
              <a:rPr lang="en-US" sz="2000" dirty="0" smtClean="0"/>
              <a:t>Format the body into 2 columns .</a:t>
            </a:r>
          </a:p>
          <a:p>
            <a:pPr algn="l" rtl="0"/>
            <a:r>
              <a:rPr lang="en-US" sz="2000" dirty="0" smtClean="0"/>
              <a:t>If any heading appears as a one – liner at the bottom of the first page , keep it with the text on the next page.</a:t>
            </a:r>
          </a:p>
          <a:p>
            <a:pPr algn="l" rtl="0"/>
            <a:r>
              <a:rPr lang="en-US" sz="2000" dirty="0" smtClean="0"/>
              <a:t>Balance the column if necessary.</a:t>
            </a:r>
          </a:p>
          <a:p>
            <a:pPr algn="l" rtl="0"/>
            <a:r>
              <a:rPr lang="en-US" sz="2000" dirty="0" smtClean="0"/>
              <a:t>Fix any large gaps that might appear between the words of the last line of the body.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937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formatted in columns 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3733800" cy="5105400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2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formatted in columns 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4658621" cy="395763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648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Correctly format </a:t>
            </a:r>
            <a:r>
              <a:rPr lang="en-US" sz="2800" dirty="0" smtClean="0"/>
              <a:t>an itinerary .</a:t>
            </a:r>
            <a:endParaRPr lang="en-US" sz="2800" dirty="0"/>
          </a:p>
          <a:p>
            <a:pPr algn="l" rtl="0"/>
            <a:r>
              <a:rPr lang="en-US" sz="2800" dirty="0" smtClean="0"/>
              <a:t>Correctly </a:t>
            </a:r>
            <a:r>
              <a:rPr lang="en-US" sz="2800" dirty="0" smtClean="0"/>
              <a:t>format an agenda and the minutes of a meeting.</a:t>
            </a:r>
          </a:p>
          <a:p>
            <a:pPr algn="l" rtl="0"/>
            <a:r>
              <a:rPr lang="en-US" sz="2800" dirty="0"/>
              <a:t>Correctly </a:t>
            </a:r>
            <a:r>
              <a:rPr lang="en-US" sz="2800" dirty="0" smtClean="0"/>
              <a:t>format Word footer feature.</a:t>
            </a:r>
          </a:p>
          <a:p>
            <a:pPr algn="l" rtl="0"/>
            <a:r>
              <a:rPr lang="en-US" sz="2800" dirty="0"/>
              <a:t>Correctly </a:t>
            </a:r>
            <a:r>
              <a:rPr lang="en-US" sz="2800" dirty="0" smtClean="0"/>
              <a:t>format a procedures manual.</a:t>
            </a:r>
          </a:p>
          <a:p>
            <a:pPr algn="l" rtl="0"/>
            <a:r>
              <a:rPr lang="en-US" sz="2800" dirty="0"/>
              <a:t>Correctly </a:t>
            </a:r>
            <a:r>
              <a:rPr lang="en-US" sz="2800" dirty="0" smtClean="0"/>
              <a:t>use Word column and hyphenation.</a:t>
            </a:r>
          </a:p>
          <a:p>
            <a:pPr algn="l" rtl="0"/>
            <a:r>
              <a:rPr lang="en-US" sz="2800" dirty="0"/>
              <a:t>Correctly </a:t>
            </a:r>
            <a:r>
              <a:rPr lang="en-US" sz="2800" dirty="0" smtClean="0"/>
              <a:t>format a magazine article.</a:t>
            </a:r>
          </a:p>
          <a:p>
            <a:pPr algn="l" rtl="0"/>
            <a:endParaRPr lang="en-US" sz="2800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915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Itineraries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200" b="1" dirty="0" smtClean="0">
                <a:solidFill>
                  <a:schemeClr val="accent1"/>
                </a:solidFill>
              </a:rPr>
              <a:t>An itinerary  </a:t>
            </a:r>
            <a:r>
              <a:rPr lang="en-US" sz="2200" dirty="0" smtClean="0"/>
              <a:t>is a proposed outline of the trip that provides a traveler with information , such as flight times and numbers , meeting times , travel dates , and room reservations .</a:t>
            </a:r>
          </a:p>
          <a:p>
            <a:pPr marL="0" indent="0" algn="l" rtl="0">
              <a:buNone/>
            </a:pPr>
            <a:r>
              <a:rPr lang="en-US" sz="2200" dirty="0"/>
              <a:t>An </a:t>
            </a:r>
            <a:r>
              <a:rPr lang="en-US" sz="2200" dirty="0" smtClean="0"/>
              <a:t>itinerary may also include notes of special interest to the traveler . </a:t>
            </a:r>
          </a:p>
          <a:p>
            <a:pPr marL="0" indent="0" algn="l" rtl="0">
              <a:buNone/>
            </a:pPr>
            <a:r>
              <a:rPr lang="en-US" dirty="0" smtClean="0"/>
              <a:t>					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33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Itineraries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To format an itinerary:-</a:t>
            </a:r>
          </a:p>
          <a:p>
            <a:pPr algn="l" rtl="0"/>
            <a:r>
              <a:rPr lang="en-US" sz="2000" dirty="0" smtClean="0"/>
              <a:t>Press enter 5 times to begin the first line of the itinerary .</a:t>
            </a:r>
          </a:p>
          <a:p>
            <a:pPr algn="l" rtl="0"/>
            <a:r>
              <a:rPr lang="en-US" sz="2000" dirty="0" smtClean="0"/>
              <a:t>Insert an open table with tow columns and enough row to accommodate the completed itinerary .</a:t>
            </a:r>
          </a:p>
          <a:p>
            <a:pPr algn="l" rtl="0"/>
            <a:r>
              <a:rPr lang="en-US" sz="2000" dirty="0" smtClean="0"/>
              <a:t>Insert  1 blank line between each part of heading block in Row 1</a:t>
            </a:r>
          </a:p>
          <a:p>
            <a:pPr algn="l" rtl="0"/>
            <a:r>
              <a:rPr lang="en-US" sz="2000" dirty="0" smtClean="0"/>
              <a:t>Type the date in row 2 , and column A , in all-caps and bold ; press Enter 1 time.</a:t>
            </a:r>
          </a:p>
          <a:p>
            <a:pPr algn="l" rtl="0"/>
            <a:r>
              <a:rPr lang="en-US" sz="2000" dirty="0" smtClean="0"/>
              <a:t>Type the time in column A and the corresponding information in column B ; press Enter 1 times as shown after each group of lines in column B. </a:t>
            </a:r>
          </a:p>
          <a:p>
            <a:pPr algn="l" rtl="0"/>
            <a:r>
              <a:rPr lang="en-US" sz="2000" dirty="0" smtClean="0"/>
              <a:t>Repeat these steps until the itinerary is finished , and adjust the column widths as need .</a:t>
            </a:r>
          </a:p>
          <a:p>
            <a:pPr marL="0" indent="0" algn="l" rtl="0">
              <a:buNone/>
            </a:pPr>
            <a:r>
              <a:rPr lang="en-US" sz="2400" dirty="0" smtClean="0"/>
              <a:t>	</a:t>
            </a:r>
            <a:r>
              <a:rPr lang="en-US" dirty="0" smtClean="0"/>
              <a:t>		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265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Itineraries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85849"/>
            <a:ext cx="5562600" cy="5661973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17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 and 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An agenda </a:t>
            </a:r>
            <a:r>
              <a:rPr lang="en-US" dirty="0" smtClean="0"/>
              <a:t>is a list topics to be discussed at a meeting .it may also include a formal program of a meeting and consist of times , rooms , speaker , and other related information.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875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 and 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000" b="1" dirty="0" smtClean="0">
                <a:solidFill>
                  <a:schemeClr val="accent1"/>
                </a:solidFill>
                <a:cs typeface="+mj-cs"/>
              </a:rPr>
              <a:t>To format an  agenda:</a:t>
            </a:r>
          </a:p>
          <a:p>
            <a:pPr algn="l" rtl="0"/>
            <a:r>
              <a:rPr lang="en-US" sz="2000" dirty="0">
                <a:cs typeface="+mj-cs"/>
              </a:rPr>
              <a:t>Press enter 5 times to begin the first line of the </a:t>
            </a:r>
            <a:r>
              <a:rPr lang="en-US" sz="2000" dirty="0" smtClean="0">
                <a:cs typeface="+mj-cs"/>
              </a:rPr>
              <a:t>agenda .</a:t>
            </a:r>
          </a:p>
          <a:p>
            <a:pPr algn="l" rtl="0"/>
            <a:r>
              <a:rPr lang="en-US" sz="2000" dirty="0" smtClean="0">
                <a:cs typeface="+mj-cs"/>
              </a:rPr>
              <a:t>Center and type the name of the company or committee in all-caps , bold ,and 14-point .</a:t>
            </a:r>
          </a:p>
          <a:p>
            <a:pPr algn="l" rtl="0"/>
            <a:r>
              <a:rPr lang="en-US" sz="2000" dirty="0" smtClean="0">
                <a:cs typeface="+mj-cs"/>
              </a:rPr>
              <a:t>Press Enter 2 times ; then center and type Meeting Agenda in upper-and lowercase, bold ,and 12-point.</a:t>
            </a:r>
          </a:p>
          <a:p>
            <a:pPr algn="l" rtl="0"/>
            <a:r>
              <a:rPr lang="en-US" sz="2000" dirty="0"/>
              <a:t>Press Enter 2 times ; then center and type </a:t>
            </a:r>
            <a:r>
              <a:rPr lang="en-US" sz="2000" dirty="0" smtClean="0"/>
              <a:t>date  </a:t>
            </a:r>
            <a:r>
              <a:rPr lang="en-US" sz="2000" dirty="0"/>
              <a:t>in upper-and lowercase, bold ,and 12-point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000" dirty="0"/>
              <a:t>Press Enter </a:t>
            </a:r>
            <a:r>
              <a:rPr lang="en-US" sz="2000" dirty="0" smtClean="0"/>
              <a:t>2 and turn of bold </a:t>
            </a:r>
          </a:p>
          <a:p>
            <a:pPr algn="l" rtl="0"/>
            <a:r>
              <a:rPr lang="en-US" sz="2000" dirty="0" smtClean="0"/>
              <a:t>Type all agenda items as a numbered list using Word default format.</a:t>
            </a:r>
          </a:p>
          <a:p>
            <a:pPr marL="0" indent="0" algn="l" rtl="0">
              <a:buNone/>
            </a:pPr>
            <a:endParaRPr lang="en-US" sz="2000" dirty="0"/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13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 and Minutes of meeting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sz="2000" dirty="0"/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 smtClean="0">
              <a:cs typeface="+mj-cs"/>
            </a:endParaRPr>
          </a:p>
          <a:p>
            <a:pPr algn="l" rtl="0"/>
            <a:endParaRPr lang="en-US" sz="2000" dirty="0">
              <a:cs typeface="+mj-cs"/>
            </a:endParaRP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23745" y="686190"/>
            <a:ext cx="4005262" cy="6661951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973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Agendas and Minutes of meeting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5D504-6220-48BA-B6F5-16E46CE61F8A}" type="slidenum">
              <a:rPr lang="ar-SA" smtClean="0"/>
              <a:t>9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dirty="0" smtClean="0"/>
              <a:t>The first step of </a:t>
            </a:r>
            <a:r>
              <a:rPr lang="en-GB" dirty="0"/>
              <a:t>the agenda is </a:t>
            </a:r>
            <a:endParaRPr lang="en-GB" dirty="0" smtClean="0"/>
          </a:p>
          <a:p>
            <a:pPr marL="0" indent="0" algn="l">
              <a:buNone/>
            </a:pPr>
            <a:r>
              <a:rPr lang="en-GB" dirty="0" smtClean="0"/>
              <a:t>- Call </a:t>
            </a:r>
            <a:r>
              <a:rPr lang="en-GB" dirty="0"/>
              <a:t>to </a:t>
            </a:r>
            <a:r>
              <a:rPr lang="en-GB" dirty="0" smtClean="0"/>
              <a:t>order</a:t>
            </a:r>
            <a:endParaRPr lang="en-GB" dirty="0"/>
          </a:p>
          <a:p>
            <a:pPr algn="l"/>
            <a:endParaRPr lang="en-GB" dirty="0"/>
          </a:p>
          <a:p>
            <a:pPr marL="0" indent="0" algn="l">
              <a:buNone/>
            </a:pPr>
            <a:r>
              <a:rPr lang="en-GB" dirty="0" smtClean="0"/>
              <a:t>The last steps of agenda are :</a:t>
            </a:r>
          </a:p>
          <a:p>
            <a:pPr marL="0" indent="0" algn="l">
              <a:buNone/>
            </a:pPr>
            <a:endParaRPr lang="en-GB" dirty="0"/>
          </a:p>
          <a:p>
            <a:pPr marL="0" indent="0" algn="l">
              <a:buNone/>
            </a:pPr>
            <a:r>
              <a:rPr lang="en-GB" dirty="0" smtClean="0"/>
              <a:t>- Announcement </a:t>
            </a:r>
          </a:p>
          <a:p>
            <a:pPr marL="0" indent="0" algn="l">
              <a:buNone/>
            </a:pPr>
            <a:r>
              <a:rPr lang="en-GB" dirty="0" smtClean="0"/>
              <a:t>- Adjournment</a:t>
            </a:r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9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2877</TotalTime>
  <Words>903</Words>
  <Application>Microsoft Office PowerPoint</Application>
  <PresentationFormat>On-screen Show (4:3)</PresentationFormat>
  <Paragraphs>128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Keyboarding &amp; document processing </vt:lpstr>
      <vt:lpstr>Objectives </vt:lpstr>
      <vt:lpstr>Itineraries </vt:lpstr>
      <vt:lpstr>Itineraries </vt:lpstr>
      <vt:lpstr>Itineraries </vt:lpstr>
      <vt:lpstr>Agendas and Minutes of meeting </vt:lpstr>
      <vt:lpstr>Agendas and Minutes of meeting </vt:lpstr>
      <vt:lpstr>Agendas and Minutes of meeting </vt:lpstr>
      <vt:lpstr>Agendas and Minutes of meeting </vt:lpstr>
      <vt:lpstr>Minutes of meeting </vt:lpstr>
      <vt:lpstr>Agendas and Minutes of meeting </vt:lpstr>
      <vt:lpstr>Agendas and Minutes of meeting </vt:lpstr>
      <vt:lpstr>Procedures Manual </vt:lpstr>
      <vt:lpstr>Procedures Manual </vt:lpstr>
      <vt:lpstr>Reports formatted in columns </vt:lpstr>
      <vt:lpstr>Reports formatted in columns </vt:lpstr>
      <vt:lpstr>Reports formatted in columns </vt:lpstr>
      <vt:lpstr>Reports formatted in columns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 &amp; document processing</dc:title>
  <dc:creator>hend aloud</dc:creator>
  <cp:lastModifiedBy>user1</cp:lastModifiedBy>
  <cp:revision>26</cp:revision>
  <dcterms:created xsi:type="dcterms:W3CDTF">2014-10-06T18:46:20Z</dcterms:created>
  <dcterms:modified xsi:type="dcterms:W3CDTF">2015-02-27T17:09:05Z</dcterms:modified>
</cp:coreProperties>
</file>